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1" r:id="rId17"/>
    <p:sldId id="270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8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7" autoAdjust="0"/>
    <p:restoredTop sz="83187" autoAdjust="0"/>
  </p:normalViewPr>
  <p:slideViewPr>
    <p:cSldViewPr>
      <p:cViewPr varScale="1">
        <p:scale>
          <a:sx n="55" d="100"/>
          <a:sy n="55" d="100"/>
        </p:scale>
        <p:origin x="-7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4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 bwMode="ltGray">
          <a:xfrm>
            <a:off x="7223760" y="5410"/>
            <a:ext cx="1926890" cy="5929045"/>
          </a:xfrm>
          <a:custGeom>
            <a:avLst/>
            <a:gdLst>
              <a:gd name="connsiteX0" fmla="*/ 609600 w 1676400"/>
              <a:gd name="connsiteY0" fmla="*/ 0 h 5915025"/>
              <a:gd name="connsiteX1" fmla="*/ 0 w 1676400"/>
              <a:gd name="connsiteY1" fmla="*/ 714375 h 5915025"/>
              <a:gd name="connsiteX2" fmla="*/ 19050 w 1676400"/>
              <a:gd name="connsiteY2" fmla="*/ 1438275 h 5915025"/>
              <a:gd name="connsiteX3" fmla="*/ 971550 w 1676400"/>
              <a:gd name="connsiteY3" fmla="*/ 3086100 h 5915025"/>
              <a:gd name="connsiteX4" fmla="*/ 733425 w 1676400"/>
              <a:gd name="connsiteY4" fmla="*/ 4514850 h 5915025"/>
              <a:gd name="connsiteX5" fmla="*/ 1666875 w 1676400"/>
              <a:gd name="connsiteY5" fmla="*/ 5915025 h 5915025"/>
              <a:gd name="connsiteX6" fmla="*/ 1676400 w 1676400"/>
              <a:gd name="connsiteY6" fmla="*/ 0 h 5915025"/>
              <a:gd name="connsiteX7" fmla="*/ 609600 w 1676400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6667500"/>
              <a:gd name="connsiteX1" fmla="*/ 142875 w 1819275"/>
              <a:gd name="connsiteY1" fmla="*/ 714375 h 6667500"/>
              <a:gd name="connsiteX2" fmla="*/ 161925 w 1819275"/>
              <a:gd name="connsiteY2" fmla="*/ 1438275 h 6667500"/>
              <a:gd name="connsiteX3" fmla="*/ 1114425 w 1819275"/>
              <a:gd name="connsiteY3" fmla="*/ 3086100 h 6667500"/>
              <a:gd name="connsiteX4" fmla="*/ 876300 w 1819275"/>
              <a:gd name="connsiteY4" fmla="*/ 4514850 h 6667500"/>
              <a:gd name="connsiteX5" fmla="*/ 1809750 w 1819275"/>
              <a:gd name="connsiteY5" fmla="*/ 5915025 h 6667500"/>
              <a:gd name="connsiteX6" fmla="*/ 1819275 w 1819275"/>
              <a:gd name="connsiteY6" fmla="*/ 0 h 6667500"/>
              <a:gd name="connsiteX7" fmla="*/ 752475 w 1819275"/>
              <a:gd name="connsiteY7" fmla="*/ 0 h 6667500"/>
              <a:gd name="connsiteX0" fmla="*/ 752475 w 1819275"/>
              <a:gd name="connsiteY0" fmla="*/ 0 h 6648220"/>
              <a:gd name="connsiteX1" fmla="*/ 142875 w 1819275"/>
              <a:gd name="connsiteY1" fmla="*/ 714375 h 6648220"/>
              <a:gd name="connsiteX2" fmla="*/ 161925 w 1819275"/>
              <a:gd name="connsiteY2" fmla="*/ 1438275 h 6648220"/>
              <a:gd name="connsiteX3" fmla="*/ 1114425 w 1819275"/>
              <a:gd name="connsiteY3" fmla="*/ 3086100 h 6648220"/>
              <a:gd name="connsiteX4" fmla="*/ 876300 w 1819275"/>
              <a:gd name="connsiteY4" fmla="*/ 4514850 h 6648220"/>
              <a:gd name="connsiteX5" fmla="*/ 1815258 w 1819275"/>
              <a:gd name="connsiteY5" fmla="*/ 5895745 h 6648220"/>
              <a:gd name="connsiteX6" fmla="*/ 1819275 w 1819275"/>
              <a:gd name="connsiteY6" fmla="*/ 0 h 6648220"/>
              <a:gd name="connsiteX7" fmla="*/ 752475 w 1819275"/>
              <a:gd name="connsiteY7" fmla="*/ 0 h 6648220"/>
              <a:gd name="connsiteX0" fmla="*/ 752475 w 1819275"/>
              <a:gd name="connsiteY0" fmla="*/ 0 h 6705140"/>
              <a:gd name="connsiteX1" fmla="*/ 142875 w 1819275"/>
              <a:gd name="connsiteY1" fmla="*/ 714375 h 6705140"/>
              <a:gd name="connsiteX2" fmla="*/ 161925 w 1819275"/>
              <a:gd name="connsiteY2" fmla="*/ 1438275 h 6705140"/>
              <a:gd name="connsiteX3" fmla="*/ 1114425 w 1819275"/>
              <a:gd name="connsiteY3" fmla="*/ 3086100 h 6705140"/>
              <a:gd name="connsiteX4" fmla="*/ 876300 w 1819275"/>
              <a:gd name="connsiteY4" fmla="*/ 4514850 h 6705140"/>
              <a:gd name="connsiteX5" fmla="*/ 1809750 w 1819275"/>
              <a:gd name="connsiteY5" fmla="*/ 5952665 h 6705140"/>
              <a:gd name="connsiteX6" fmla="*/ 1819275 w 1819275"/>
              <a:gd name="connsiteY6" fmla="*/ 0 h 6705140"/>
              <a:gd name="connsiteX7" fmla="*/ 752475 w 1819275"/>
              <a:gd name="connsiteY7" fmla="*/ 0 h 6705140"/>
              <a:gd name="connsiteX0" fmla="*/ 752475 w 1819275"/>
              <a:gd name="connsiteY0" fmla="*/ 0 h 5952665"/>
              <a:gd name="connsiteX1" fmla="*/ 142875 w 1819275"/>
              <a:gd name="connsiteY1" fmla="*/ 714375 h 5952665"/>
              <a:gd name="connsiteX2" fmla="*/ 161925 w 1819275"/>
              <a:gd name="connsiteY2" fmla="*/ 1438275 h 5952665"/>
              <a:gd name="connsiteX3" fmla="*/ 1114425 w 1819275"/>
              <a:gd name="connsiteY3" fmla="*/ 3086100 h 5952665"/>
              <a:gd name="connsiteX4" fmla="*/ 876300 w 1819275"/>
              <a:gd name="connsiteY4" fmla="*/ 4514850 h 5952665"/>
              <a:gd name="connsiteX5" fmla="*/ 1809750 w 1819275"/>
              <a:gd name="connsiteY5" fmla="*/ 5952665 h 5952665"/>
              <a:gd name="connsiteX6" fmla="*/ 1819275 w 1819275"/>
              <a:gd name="connsiteY6" fmla="*/ 0 h 5952665"/>
              <a:gd name="connsiteX7" fmla="*/ 752475 w 1819275"/>
              <a:gd name="connsiteY7" fmla="*/ 0 h 5952665"/>
              <a:gd name="connsiteX0" fmla="*/ 752475 w 1819275"/>
              <a:gd name="connsiteY0" fmla="*/ 0 h 5922369"/>
              <a:gd name="connsiteX1" fmla="*/ 142875 w 1819275"/>
              <a:gd name="connsiteY1" fmla="*/ 714375 h 5922369"/>
              <a:gd name="connsiteX2" fmla="*/ 161925 w 1819275"/>
              <a:gd name="connsiteY2" fmla="*/ 1438275 h 5922369"/>
              <a:gd name="connsiteX3" fmla="*/ 1114425 w 1819275"/>
              <a:gd name="connsiteY3" fmla="*/ 3086100 h 5922369"/>
              <a:gd name="connsiteX4" fmla="*/ 876300 w 1819275"/>
              <a:gd name="connsiteY4" fmla="*/ 4514850 h 5922369"/>
              <a:gd name="connsiteX5" fmla="*/ 1804242 w 1819275"/>
              <a:gd name="connsiteY5" fmla="*/ 5922369 h 5922369"/>
              <a:gd name="connsiteX6" fmla="*/ 1819275 w 1819275"/>
              <a:gd name="connsiteY6" fmla="*/ 0 h 5922369"/>
              <a:gd name="connsiteX7" fmla="*/ 752475 w 1819275"/>
              <a:gd name="connsiteY7" fmla="*/ 0 h 5922369"/>
              <a:gd name="connsiteX0" fmla="*/ 752934 w 1819734"/>
              <a:gd name="connsiteY0" fmla="*/ 0 h 5922369"/>
              <a:gd name="connsiteX1" fmla="*/ 143334 w 1819734"/>
              <a:gd name="connsiteY1" fmla="*/ 714375 h 5922369"/>
              <a:gd name="connsiteX2" fmla="*/ 162384 w 1819734"/>
              <a:gd name="connsiteY2" fmla="*/ 1438275 h 5922369"/>
              <a:gd name="connsiteX3" fmla="*/ 1117638 w 1819734"/>
              <a:gd name="connsiteY3" fmla="*/ 3392736 h 5922369"/>
              <a:gd name="connsiteX4" fmla="*/ 876759 w 1819734"/>
              <a:gd name="connsiteY4" fmla="*/ 4514850 h 5922369"/>
              <a:gd name="connsiteX5" fmla="*/ 1804701 w 1819734"/>
              <a:gd name="connsiteY5" fmla="*/ 5922369 h 5922369"/>
              <a:gd name="connsiteX6" fmla="*/ 1819734 w 1819734"/>
              <a:gd name="connsiteY6" fmla="*/ 0 h 5922369"/>
              <a:gd name="connsiteX7" fmla="*/ 752934 w 1819734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772290 w 1839090"/>
              <a:gd name="connsiteY0" fmla="*/ 0 h 5922369"/>
              <a:gd name="connsiteX1" fmla="*/ 128721 w 1839090"/>
              <a:gd name="connsiteY1" fmla="*/ 747426 h 5922369"/>
              <a:gd name="connsiteX2" fmla="*/ 181740 w 1839090"/>
              <a:gd name="connsiteY2" fmla="*/ 1438275 h 5922369"/>
              <a:gd name="connsiteX3" fmla="*/ 1153519 w 1839090"/>
              <a:gd name="connsiteY3" fmla="*/ 3389982 h 5922369"/>
              <a:gd name="connsiteX4" fmla="*/ 896115 w 1839090"/>
              <a:gd name="connsiteY4" fmla="*/ 4514850 h 5922369"/>
              <a:gd name="connsiteX5" fmla="*/ 1824057 w 1839090"/>
              <a:gd name="connsiteY5" fmla="*/ 5922369 h 5922369"/>
              <a:gd name="connsiteX6" fmla="*/ 1839090 w 1839090"/>
              <a:gd name="connsiteY6" fmla="*/ 0 h 5922369"/>
              <a:gd name="connsiteX7" fmla="*/ 772290 w 1839090"/>
              <a:gd name="connsiteY7" fmla="*/ 0 h 5922369"/>
              <a:gd name="connsiteX0" fmla="*/ 775044 w 1841844"/>
              <a:gd name="connsiteY0" fmla="*/ 0 h 5922369"/>
              <a:gd name="connsiteX1" fmla="*/ 131475 w 1841844"/>
              <a:gd name="connsiteY1" fmla="*/ 747426 h 5922369"/>
              <a:gd name="connsiteX2" fmla="*/ 184494 w 1841844"/>
              <a:gd name="connsiteY2" fmla="*/ 1438275 h 5922369"/>
              <a:gd name="connsiteX3" fmla="*/ 1156273 w 1841844"/>
              <a:gd name="connsiteY3" fmla="*/ 3389982 h 5922369"/>
              <a:gd name="connsiteX4" fmla="*/ 898869 w 1841844"/>
              <a:gd name="connsiteY4" fmla="*/ 4514850 h 5922369"/>
              <a:gd name="connsiteX5" fmla="*/ 1826811 w 1841844"/>
              <a:gd name="connsiteY5" fmla="*/ 5922369 h 5922369"/>
              <a:gd name="connsiteX6" fmla="*/ 1841844 w 1841844"/>
              <a:gd name="connsiteY6" fmla="*/ 0 h 5922369"/>
              <a:gd name="connsiteX7" fmla="*/ 775044 w 1841844"/>
              <a:gd name="connsiteY7" fmla="*/ 0 h 5922369"/>
              <a:gd name="connsiteX0" fmla="*/ 830205 w 1897005"/>
              <a:gd name="connsiteY0" fmla="*/ 0 h 5922369"/>
              <a:gd name="connsiteX1" fmla="*/ 186636 w 1897005"/>
              <a:gd name="connsiteY1" fmla="*/ 747426 h 5922369"/>
              <a:gd name="connsiteX2" fmla="*/ 239655 w 1897005"/>
              <a:gd name="connsiteY2" fmla="*/ 1438275 h 5922369"/>
              <a:gd name="connsiteX3" fmla="*/ 1211434 w 1897005"/>
              <a:gd name="connsiteY3" fmla="*/ 3389982 h 5922369"/>
              <a:gd name="connsiteX4" fmla="*/ 954030 w 1897005"/>
              <a:gd name="connsiteY4" fmla="*/ 4514850 h 5922369"/>
              <a:gd name="connsiteX5" fmla="*/ 1881972 w 1897005"/>
              <a:gd name="connsiteY5" fmla="*/ 5922369 h 5922369"/>
              <a:gd name="connsiteX6" fmla="*/ 1897005 w 1897005"/>
              <a:gd name="connsiteY6" fmla="*/ 0 h 5922369"/>
              <a:gd name="connsiteX7" fmla="*/ 830205 w 1897005"/>
              <a:gd name="connsiteY7" fmla="*/ 0 h 5922369"/>
              <a:gd name="connsiteX0" fmla="*/ 719654 w 1786454"/>
              <a:gd name="connsiteY0" fmla="*/ 0 h 5922369"/>
              <a:gd name="connsiteX1" fmla="*/ 76085 w 1786454"/>
              <a:gd name="connsiteY1" fmla="*/ 747426 h 5922369"/>
              <a:gd name="connsiteX2" fmla="*/ 263143 w 1786454"/>
              <a:gd name="connsiteY2" fmla="*/ 1560379 h 5922369"/>
              <a:gd name="connsiteX3" fmla="*/ 1100883 w 1786454"/>
              <a:gd name="connsiteY3" fmla="*/ 3389982 h 5922369"/>
              <a:gd name="connsiteX4" fmla="*/ 843479 w 1786454"/>
              <a:gd name="connsiteY4" fmla="*/ 4514850 h 5922369"/>
              <a:gd name="connsiteX5" fmla="*/ 1771421 w 1786454"/>
              <a:gd name="connsiteY5" fmla="*/ 5922369 h 5922369"/>
              <a:gd name="connsiteX6" fmla="*/ 1786454 w 1786454"/>
              <a:gd name="connsiteY6" fmla="*/ 0 h 5922369"/>
              <a:gd name="connsiteX7" fmla="*/ 719654 w 1786454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02663 w 1869463"/>
              <a:gd name="connsiteY0" fmla="*/ 0 h 5922369"/>
              <a:gd name="connsiteX1" fmla="*/ 159094 w 1869463"/>
              <a:gd name="connsiteY1" fmla="*/ 747426 h 5922369"/>
              <a:gd name="connsiteX2" fmla="*/ 346152 w 1869463"/>
              <a:gd name="connsiteY2" fmla="*/ 1560379 h 5922369"/>
              <a:gd name="connsiteX3" fmla="*/ 1183892 w 1869463"/>
              <a:gd name="connsiteY3" fmla="*/ 3389982 h 5922369"/>
              <a:gd name="connsiteX4" fmla="*/ 926488 w 1869463"/>
              <a:gd name="connsiteY4" fmla="*/ 4514850 h 5922369"/>
              <a:gd name="connsiteX5" fmla="*/ 1854430 w 1869463"/>
              <a:gd name="connsiteY5" fmla="*/ 5922369 h 5922369"/>
              <a:gd name="connsiteX6" fmla="*/ 1869463 w 1869463"/>
              <a:gd name="connsiteY6" fmla="*/ 0 h 5922369"/>
              <a:gd name="connsiteX7" fmla="*/ 802663 w 1869463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4750"/>
              <a:gd name="connsiteX1" fmla="*/ 221006 w 1931375"/>
              <a:gd name="connsiteY1" fmla="*/ 747426 h 5924750"/>
              <a:gd name="connsiteX2" fmla="*/ 346152 w 1931375"/>
              <a:gd name="connsiteY2" fmla="*/ 1505610 h 5924750"/>
              <a:gd name="connsiteX3" fmla="*/ 1245804 w 1931375"/>
              <a:gd name="connsiteY3" fmla="*/ 3389982 h 5924750"/>
              <a:gd name="connsiteX4" fmla="*/ 988400 w 1931375"/>
              <a:gd name="connsiteY4" fmla="*/ 4514850 h 5924750"/>
              <a:gd name="connsiteX5" fmla="*/ 1930630 w 1931375"/>
              <a:gd name="connsiteY5" fmla="*/ 5924750 h 5924750"/>
              <a:gd name="connsiteX6" fmla="*/ 1931375 w 1931375"/>
              <a:gd name="connsiteY6" fmla="*/ 0 h 5924750"/>
              <a:gd name="connsiteX7" fmla="*/ 864575 w 1931375"/>
              <a:gd name="connsiteY7" fmla="*/ 0 h 592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1375" h="5924750">
                <a:moveTo>
                  <a:pt x="864575" y="0"/>
                </a:moveTo>
                <a:cubicBezTo>
                  <a:pt x="711869" y="153950"/>
                  <a:pt x="355035" y="586979"/>
                  <a:pt x="221006" y="747426"/>
                </a:cubicBezTo>
                <a:cubicBezTo>
                  <a:pt x="86977" y="907873"/>
                  <a:pt x="0" y="1201976"/>
                  <a:pt x="346152" y="1505610"/>
                </a:cubicBezTo>
                <a:cubicBezTo>
                  <a:pt x="759156" y="1853434"/>
                  <a:pt x="1259322" y="2702395"/>
                  <a:pt x="1245804" y="3389982"/>
                </a:cubicBezTo>
                <a:cubicBezTo>
                  <a:pt x="1200843" y="4035078"/>
                  <a:pt x="1155254" y="4073497"/>
                  <a:pt x="988400" y="4514850"/>
                </a:cubicBezTo>
                <a:cubicBezTo>
                  <a:pt x="618440" y="5176871"/>
                  <a:pt x="1341974" y="5568194"/>
                  <a:pt x="1930630" y="5924750"/>
                </a:cubicBezTo>
                <a:cubicBezTo>
                  <a:pt x="1930878" y="3949833"/>
                  <a:pt x="1931127" y="1974917"/>
                  <a:pt x="1931375" y="0"/>
                </a:cubicBezTo>
                <a:lnTo>
                  <a:pt x="864575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81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210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 bwMode="ltGray">
          <a:xfrm>
            <a:off x="742950" y="5362237"/>
            <a:ext cx="8401050" cy="1505288"/>
          </a:xfrm>
          <a:custGeom>
            <a:avLst/>
            <a:gdLst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657975 w 8420100"/>
              <a:gd name="connsiteY3" fmla="*/ 8572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257925 w 8420100"/>
              <a:gd name="connsiteY3" fmla="*/ 33337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56175 w 9566275"/>
              <a:gd name="connsiteY2" fmla="*/ 1013133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404100 w 9566275"/>
              <a:gd name="connsiteY3" fmla="*/ 487593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77467 w 9566275"/>
              <a:gd name="connsiteY3" fmla="*/ 454301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0 w 8420100"/>
              <a:gd name="connsiteY0" fmla="*/ 1495763 h 1505288"/>
              <a:gd name="connsiteX1" fmla="*/ 1543882 w 8420100"/>
              <a:gd name="connsiteY1" fmla="*/ 582843 h 1505288"/>
              <a:gd name="connsiteX2" fmla="*/ 3786326 w 8420100"/>
              <a:gd name="connsiteY2" fmla="*/ 1055301 h 1505288"/>
              <a:gd name="connsiteX3" fmla="*/ 6189863 w 8420100"/>
              <a:gd name="connsiteY3" fmla="*/ 480934 h 1505288"/>
              <a:gd name="connsiteX4" fmla="*/ 7286625 w 8420100"/>
              <a:gd name="connsiteY4" fmla="*/ 152738 h 1505288"/>
              <a:gd name="connsiteX5" fmla="*/ 8420100 w 8420100"/>
              <a:gd name="connsiteY5" fmla="*/ 1038563 h 1505288"/>
              <a:gd name="connsiteX6" fmla="*/ 8410575 w 8420100"/>
              <a:gd name="connsiteY6" fmla="*/ 1505288 h 1505288"/>
              <a:gd name="connsiteX7" fmla="*/ 0 w 8420100"/>
              <a:gd name="connsiteY7" fmla="*/ 1495763 h 150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20100" h="1505288">
                <a:moveTo>
                  <a:pt x="0" y="1495763"/>
                </a:moveTo>
                <a:cubicBezTo>
                  <a:pt x="697865" y="716936"/>
                  <a:pt x="976451" y="306325"/>
                  <a:pt x="1543882" y="582843"/>
                </a:cubicBezTo>
                <a:cubicBezTo>
                  <a:pt x="2111313" y="859361"/>
                  <a:pt x="3010270" y="1072039"/>
                  <a:pt x="3786326" y="1055301"/>
                </a:cubicBezTo>
                <a:cubicBezTo>
                  <a:pt x="5170502" y="1056318"/>
                  <a:pt x="5860233" y="655035"/>
                  <a:pt x="6189863" y="480934"/>
                </a:cubicBezTo>
                <a:cubicBezTo>
                  <a:pt x="6499519" y="354920"/>
                  <a:pt x="6830089" y="0"/>
                  <a:pt x="7286625" y="152738"/>
                </a:cubicBezTo>
                <a:cubicBezTo>
                  <a:pt x="7626412" y="253910"/>
                  <a:pt x="8232035" y="841250"/>
                  <a:pt x="8420100" y="1038563"/>
                </a:cubicBezTo>
                <a:lnTo>
                  <a:pt x="8410575" y="1505288"/>
                </a:lnTo>
                <a:lnTo>
                  <a:pt x="0" y="1495763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ltGray">
          <a:xfrm>
            <a:off x="0" y="649224"/>
            <a:ext cx="1839834" cy="6200775"/>
          </a:xfrm>
          <a:custGeom>
            <a:avLst/>
            <a:gdLst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803275 h 7004050"/>
              <a:gd name="connsiteX1" fmla="*/ 990600 w 1304925"/>
              <a:gd name="connsiteY1" fmla="*/ 2184400 h 7004050"/>
              <a:gd name="connsiteX2" fmla="*/ 533400 w 1304925"/>
              <a:gd name="connsiteY2" fmla="*/ 3584575 h 7004050"/>
              <a:gd name="connsiteX3" fmla="*/ 1304925 w 1304925"/>
              <a:gd name="connsiteY3" fmla="*/ 5508625 h 7004050"/>
              <a:gd name="connsiteX4" fmla="*/ 428625 w 1304925"/>
              <a:gd name="connsiteY4" fmla="*/ 7004050 h 7004050"/>
              <a:gd name="connsiteX5" fmla="*/ 0 w 1304925"/>
              <a:gd name="connsiteY5" fmla="*/ 7004050 h 7004050"/>
              <a:gd name="connsiteX6" fmla="*/ 9525 w 1304925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4324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773273"/>
              <a:gd name="connsiteY0" fmla="*/ 803275 h 7004050"/>
              <a:gd name="connsiteX1" fmla="*/ 990600 w 1773273"/>
              <a:gd name="connsiteY1" fmla="*/ 2184400 h 7004050"/>
              <a:gd name="connsiteX2" fmla="*/ 533400 w 1773273"/>
              <a:gd name="connsiteY2" fmla="*/ 3584575 h 7004050"/>
              <a:gd name="connsiteX3" fmla="*/ 1304925 w 1773273"/>
              <a:gd name="connsiteY3" fmla="*/ 5432425 h 7004050"/>
              <a:gd name="connsiteX4" fmla="*/ 428625 w 1773273"/>
              <a:gd name="connsiteY4" fmla="*/ 7004050 h 7004050"/>
              <a:gd name="connsiteX5" fmla="*/ 0 w 1773273"/>
              <a:gd name="connsiteY5" fmla="*/ 7004050 h 7004050"/>
              <a:gd name="connsiteX6" fmla="*/ 9525 w 1773273"/>
              <a:gd name="connsiteY6" fmla="*/ 803275 h 7004050"/>
              <a:gd name="connsiteX0" fmla="*/ 9525 w 1742396"/>
              <a:gd name="connsiteY0" fmla="*/ 803275 h 7004050"/>
              <a:gd name="connsiteX1" fmla="*/ 990600 w 1742396"/>
              <a:gd name="connsiteY1" fmla="*/ 2184400 h 7004050"/>
              <a:gd name="connsiteX2" fmla="*/ 533400 w 1742396"/>
              <a:gd name="connsiteY2" fmla="*/ 3584575 h 7004050"/>
              <a:gd name="connsiteX3" fmla="*/ 1274048 w 1742396"/>
              <a:gd name="connsiteY3" fmla="*/ 5446872 h 7004050"/>
              <a:gd name="connsiteX4" fmla="*/ 428625 w 1742396"/>
              <a:gd name="connsiteY4" fmla="*/ 7004050 h 7004050"/>
              <a:gd name="connsiteX5" fmla="*/ 0 w 1742396"/>
              <a:gd name="connsiteY5" fmla="*/ 7004050 h 7004050"/>
              <a:gd name="connsiteX6" fmla="*/ 9525 w 1742396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683 w 1825395"/>
              <a:gd name="connsiteY2" fmla="*/ 3626216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44164 w 1825395"/>
              <a:gd name="connsiteY2" fmla="*/ 3622958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24216"/>
              <a:gd name="connsiteY0" fmla="*/ 0 h 6200775"/>
              <a:gd name="connsiteX1" fmla="*/ 985784 w 1824216"/>
              <a:gd name="connsiteY1" fmla="*/ 1421774 h 6200775"/>
              <a:gd name="connsiteX2" fmla="*/ 537649 w 1824216"/>
              <a:gd name="connsiteY2" fmla="*/ 2857216 h 6200775"/>
              <a:gd name="connsiteX3" fmla="*/ 1282394 w 1824216"/>
              <a:gd name="connsiteY3" fmla="*/ 4636703 h 6200775"/>
              <a:gd name="connsiteX4" fmla="*/ 428625 w 1824216"/>
              <a:gd name="connsiteY4" fmla="*/ 6200775 h 6200775"/>
              <a:gd name="connsiteX5" fmla="*/ 0 w 1824216"/>
              <a:gd name="connsiteY5" fmla="*/ 6200775 h 6200775"/>
              <a:gd name="connsiteX6" fmla="*/ 9525 w 1824216"/>
              <a:gd name="connsiteY6" fmla="*/ 0 h 6200775"/>
              <a:gd name="connsiteX0" fmla="*/ 9525 w 1795187"/>
              <a:gd name="connsiteY0" fmla="*/ 0 h 6200775"/>
              <a:gd name="connsiteX1" fmla="*/ 985784 w 1795187"/>
              <a:gd name="connsiteY1" fmla="*/ 1421774 h 6200775"/>
              <a:gd name="connsiteX2" fmla="*/ 537649 w 1795187"/>
              <a:gd name="connsiteY2" fmla="*/ 2857216 h 6200775"/>
              <a:gd name="connsiteX3" fmla="*/ 1282394 w 1795187"/>
              <a:gd name="connsiteY3" fmla="*/ 4636703 h 6200775"/>
              <a:gd name="connsiteX4" fmla="*/ 428625 w 1795187"/>
              <a:gd name="connsiteY4" fmla="*/ 6200775 h 6200775"/>
              <a:gd name="connsiteX5" fmla="*/ 0 w 1795187"/>
              <a:gd name="connsiteY5" fmla="*/ 6200775 h 6200775"/>
              <a:gd name="connsiteX6" fmla="*/ 9525 w 1795187"/>
              <a:gd name="connsiteY6" fmla="*/ 0 h 6200775"/>
              <a:gd name="connsiteX0" fmla="*/ 9525 w 1806798"/>
              <a:gd name="connsiteY0" fmla="*/ 0 h 6200775"/>
              <a:gd name="connsiteX1" fmla="*/ 985784 w 1806798"/>
              <a:gd name="connsiteY1" fmla="*/ 1421774 h 6200775"/>
              <a:gd name="connsiteX2" fmla="*/ 537649 w 1806798"/>
              <a:gd name="connsiteY2" fmla="*/ 2857216 h 6200775"/>
              <a:gd name="connsiteX3" fmla="*/ 1282394 w 1806798"/>
              <a:gd name="connsiteY3" fmla="*/ 4636703 h 6200775"/>
              <a:gd name="connsiteX4" fmla="*/ 428625 w 1806798"/>
              <a:gd name="connsiteY4" fmla="*/ 6200775 h 6200775"/>
              <a:gd name="connsiteX5" fmla="*/ 0 w 1806798"/>
              <a:gd name="connsiteY5" fmla="*/ 6200775 h 6200775"/>
              <a:gd name="connsiteX6" fmla="*/ 9525 w 1806798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50746"/>
              <a:gd name="connsiteY0" fmla="*/ 0 h 6200775"/>
              <a:gd name="connsiteX1" fmla="*/ 985784 w 1850746"/>
              <a:gd name="connsiteY1" fmla="*/ 1421774 h 6200775"/>
              <a:gd name="connsiteX2" fmla="*/ 537649 w 1850746"/>
              <a:gd name="connsiteY2" fmla="*/ 2857216 h 6200775"/>
              <a:gd name="connsiteX3" fmla="*/ 1282394 w 1850746"/>
              <a:gd name="connsiteY3" fmla="*/ 4636703 h 6200775"/>
              <a:gd name="connsiteX4" fmla="*/ 428625 w 1850746"/>
              <a:gd name="connsiteY4" fmla="*/ 6200775 h 6200775"/>
              <a:gd name="connsiteX5" fmla="*/ 0 w 1850746"/>
              <a:gd name="connsiteY5" fmla="*/ 6200775 h 6200775"/>
              <a:gd name="connsiteX6" fmla="*/ 9525 w 185074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37649 w 1400916"/>
              <a:gd name="connsiteY2" fmla="*/ 2857216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9834" h="6200775">
                <a:moveTo>
                  <a:pt x="9525" y="0"/>
                </a:moveTo>
                <a:cubicBezTo>
                  <a:pt x="416295" y="284690"/>
                  <a:pt x="1425142" y="897762"/>
                  <a:pt x="980939" y="1433666"/>
                </a:cubicBezTo>
                <a:cubicBezTo>
                  <a:pt x="844467" y="1707707"/>
                  <a:pt x="539821" y="2296069"/>
                  <a:pt x="540732" y="2856335"/>
                </a:cubicBezTo>
                <a:cubicBezTo>
                  <a:pt x="541643" y="3416601"/>
                  <a:pt x="743453" y="3982394"/>
                  <a:pt x="1282394" y="4636703"/>
                </a:cubicBezTo>
                <a:cubicBezTo>
                  <a:pt x="1839834" y="5180015"/>
                  <a:pt x="543317" y="6072427"/>
                  <a:pt x="428625" y="6200775"/>
                </a:cubicBezTo>
                <a:lnTo>
                  <a:pt x="0" y="6200775"/>
                </a:lnTo>
                <a:lnTo>
                  <a:pt x="9525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  <a:alpha val="63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prstMaterial="plastic">
            <a:bevelT w="1016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ltGray">
          <a:xfrm>
            <a:off x="621792" y="594360"/>
            <a:ext cx="7790688" cy="5788152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69000">
                <a:schemeClr val="bg2">
                  <a:shade val="67500"/>
                  <a:satMod val="115000"/>
                </a:schemeClr>
              </a:gs>
              <a:gs pos="100000">
                <a:schemeClr val="bg2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  <a:scene3d>
            <a:camera prst="orthographicFront"/>
            <a:lightRig rig="soft" dir="t">
              <a:rot lat="0" lon="0" rev="16200000"/>
            </a:lightRig>
          </a:scene3d>
          <a:sp3d prstMaterial="plastic">
            <a:bevelT w="101600" h="1270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85800" y="2130425"/>
            <a:ext cx="7772400" cy="1470025"/>
          </a:xfr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">
                <a:rot lat="0" lon="0" rev="6600000"/>
              </a:lightRig>
            </a:scene3d>
            <a:sp3d extrusionH="31750">
              <a:bevelT w="38100" h="31750" prst="softRound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gradFill flip="none" rotWithShape="1">
                  <a:gsLst>
                    <a:gs pos="0">
                      <a:schemeClr val="tx1"/>
                    </a:gs>
                    <a:gs pos="44000">
                      <a:schemeClr val="tx1">
                        <a:lumMod val="85000"/>
                      </a:schemeClr>
                    </a:gs>
                    <a:gs pos="100000">
                      <a:schemeClr val="tx1">
                        <a:lumMod val="5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ctr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371600" y="3886200"/>
            <a:ext cx="6400800" cy="121615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A7F1948D-7ADB-47A0-8325-CDECE7B7CB06}" type="datetimeFigureOut">
              <a:rPr lang="en-US" smtClean="0"/>
              <a:pPr/>
              <a:t>3/22/2010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560A6572-22DC-412B-A744-72BDB4F39F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8"/>
          <p:cNvSpPr/>
          <p:nvPr/>
        </p:nvSpPr>
        <p:spPr bwMode="ltGray">
          <a:xfrm>
            <a:off x="6954" y="2705"/>
            <a:ext cx="7708296" cy="1619808"/>
          </a:xfrm>
          <a:custGeom>
            <a:avLst/>
            <a:gdLst>
              <a:gd name="connsiteX0" fmla="*/ 0 w 7724775"/>
              <a:gd name="connsiteY0" fmla="*/ 0 h 1304925"/>
              <a:gd name="connsiteX1" fmla="*/ 7724775 w 7724775"/>
              <a:gd name="connsiteY1" fmla="*/ 0 h 1304925"/>
              <a:gd name="connsiteX2" fmla="*/ 7219950 w 7724775"/>
              <a:gd name="connsiteY2" fmla="*/ 685800 h 1304925"/>
              <a:gd name="connsiteX3" fmla="*/ 6600825 w 7724775"/>
              <a:gd name="connsiteY3" fmla="*/ 876300 h 1304925"/>
              <a:gd name="connsiteX4" fmla="*/ 4314825 w 7724775"/>
              <a:gd name="connsiteY4" fmla="*/ 504825 h 1304925"/>
              <a:gd name="connsiteX5" fmla="*/ 1781175 w 7724775"/>
              <a:gd name="connsiteY5" fmla="*/ 1304925 h 1304925"/>
              <a:gd name="connsiteX6" fmla="*/ 9525 w 7724775"/>
              <a:gd name="connsiteY6" fmla="*/ 400050 h 1304925"/>
              <a:gd name="connsiteX7" fmla="*/ 0 w 7724775"/>
              <a:gd name="connsiteY7" fmla="*/ 0 h 1304925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541463"/>
              <a:gd name="connsiteX1" fmla="*/ 7724775 w 7724775"/>
              <a:gd name="connsiteY1" fmla="*/ 0 h 1541463"/>
              <a:gd name="connsiteX2" fmla="*/ 7219950 w 7724775"/>
              <a:gd name="connsiteY2" fmla="*/ 685800 h 1541463"/>
              <a:gd name="connsiteX3" fmla="*/ 6600825 w 7724775"/>
              <a:gd name="connsiteY3" fmla="*/ 876300 h 1541463"/>
              <a:gd name="connsiteX4" fmla="*/ 4314825 w 7724775"/>
              <a:gd name="connsiteY4" fmla="*/ 504825 h 1541463"/>
              <a:gd name="connsiteX5" fmla="*/ 1781175 w 7724775"/>
              <a:gd name="connsiteY5" fmla="*/ 1304925 h 1541463"/>
              <a:gd name="connsiteX6" fmla="*/ 9525 w 7724775"/>
              <a:gd name="connsiteY6" fmla="*/ 400050 h 1541463"/>
              <a:gd name="connsiteX7" fmla="*/ 0 w 7724775"/>
              <a:gd name="connsiteY7" fmla="*/ 0 h 1541463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2875 w 7724775"/>
              <a:gd name="connsiteY6" fmla="*/ 379961 h 1600206"/>
              <a:gd name="connsiteX7" fmla="*/ 0 w 7724775"/>
              <a:gd name="connsiteY7" fmla="*/ 0 h 1600206"/>
              <a:gd name="connsiteX0" fmla="*/ 0 w 7724775"/>
              <a:gd name="connsiteY0" fmla="*/ 0 h 1602700"/>
              <a:gd name="connsiteX1" fmla="*/ 7724775 w 7724775"/>
              <a:gd name="connsiteY1" fmla="*/ 0 h 1602700"/>
              <a:gd name="connsiteX2" fmla="*/ 7219950 w 7724775"/>
              <a:gd name="connsiteY2" fmla="*/ 685800 h 1602700"/>
              <a:gd name="connsiteX3" fmla="*/ 6600825 w 7724775"/>
              <a:gd name="connsiteY3" fmla="*/ 876300 h 1602700"/>
              <a:gd name="connsiteX4" fmla="*/ 4314825 w 7724775"/>
              <a:gd name="connsiteY4" fmla="*/ 504825 h 1602700"/>
              <a:gd name="connsiteX5" fmla="*/ 1781175 w 7724775"/>
              <a:gd name="connsiteY5" fmla="*/ 1304925 h 1602700"/>
              <a:gd name="connsiteX6" fmla="*/ 2875 w 7724775"/>
              <a:gd name="connsiteY6" fmla="*/ 379961 h 1602700"/>
              <a:gd name="connsiteX7" fmla="*/ 0 w 7724775"/>
              <a:gd name="connsiteY7" fmla="*/ 0 h 1602700"/>
              <a:gd name="connsiteX0" fmla="*/ 0 w 7724775"/>
              <a:gd name="connsiteY0" fmla="*/ 0 h 1545342"/>
              <a:gd name="connsiteX1" fmla="*/ 7724775 w 7724775"/>
              <a:gd name="connsiteY1" fmla="*/ 0 h 1545342"/>
              <a:gd name="connsiteX2" fmla="*/ 7219950 w 7724775"/>
              <a:gd name="connsiteY2" fmla="*/ 685800 h 1545342"/>
              <a:gd name="connsiteX3" fmla="*/ 6600825 w 7724775"/>
              <a:gd name="connsiteY3" fmla="*/ 876300 h 1545342"/>
              <a:gd name="connsiteX4" fmla="*/ 4314825 w 7724775"/>
              <a:gd name="connsiteY4" fmla="*/ 504825 h 1545342"/>
              <a:gd name="connsiteX5" fmla="*/ 1781175 w 7724775"/>
              <a:gd name="connsiteY5" fmla="*/ 1304925 h 1545342"/>
              <a:gd name="connsiteX6" fmla="*/ 2875 w 7724775"/>
              <a:gd name="connsiteY6" fmla="*/ 379961 h 1545342"/>
              <a:gd name="connsiteX7" fmla="*/ 0 w 7724775"/>
              <a:gd name="connsiteY7" fmla="*/ 0 h 154534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4775" h="1622512">
                <a:moveTo>
                  <a:pt x="0" y="0"/>
                </a:moveTo>
                <a:lnTo>
                  <a:pt x="7724775" y="0"/>
                </a:lnTo>
                <a:cubicBezTo>
                  <a:pt x="7556500" y="228600"/>
                  <a:pt x="7398477" y="462188"/>
                  <a:pt x="7219950" y="685800"/>
                </a:cubicBezTo>
                <a:cubicBezTo>
                  <a:pt x="7117969" y="811622"/>
                  <a:pt x="7010059" y="974488"/>
                  <a:pt x="6613156" y="881149"/>
                </a:cubicBezTo>
                <a:cubicBezTo>
                  <a:pt x="6073551" y="698725"/>
                  <a:pt x="5118770" y="460658"/>
                  <a:pt x="4314825" y="504825"/>
                </a:cubicBezTo>
                <a:cubicBezTo>
                  <a:pt x="3510880" y="548992"/>
                  <a:pt x="2429591" y="850086"/>
                  <a:pt x="1781175" y="1304925"/>
                </a:cubicBezTo>
                <a:cubicBezTo>
                  <a:pt x="1239128" y="1622512"/>
                  <a:pt x="218826" y="516953"/>
                  <a:pt x="2875" y="379961"/>
                </a:cubicBezTo>
                <a:cubicBezTo>
                  <a:pt x="1917" y="253307"/>
                  <a:pt x="958" y="126654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 extrusionH="76200">
            <a:bevelT w="101600" h="127000"/>
            <a:bevelB w="0" h="0" prst="angle"/>
            <a:extrusionClr>
              <a:schemeClr val="bg2"/>
            </a:extrusionClr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948D-7ADB-47A0-8325-CDECE7B7CB06}" type="datetimeFigureOut">
              <a:rPr lang="en-US" smtClean="0"/>
              <a:pPr/>
              <a:t>3/22/2010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6572-22DC-412B-A744-72BDB4F39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755648" cy="587044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9768" y="274638"/>
            <a:ext cx="635508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948D-7ADB-47A0-8325-CDECE7B7CB06}" type="datetimeFigureOut">
              <a:rPr lang="en-US" smtClean="0"/>
              <a:pPr/>
              <a:t>3/22/2010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6572-22DC-412B-A744-72BDB4F39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ltGray">
          <a:xfrm>
            <a:off x="74998" y="1"/>
            <a:ext cx="2930695" cy="753517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753517">
                <a:moveTo>
                  <a:pt x="0" y="0"/>
                </a:moveTo>
                <a:lnTo>
                  <a:pt x="2930695" y="0"/>
                </a:lnTo>
                <a:cubicBezTo>
                  <a:pt x="2322114" y="140439"/>
                  <a:pt x="1849014" y="365685"/>
                  <a:pt x="1511500" y="559601"/>
                </a:cubicBezTo>
                <a:cubicBezTo>
                  <a:pt x="1173986" y="753517"/>
                  <a:pt x="812721" y="735921"/>
                  <a:pt x="556717" y="522102"/>
                </a:cubicBezTo>
                <a:cubicBezTo>
                  <a:pt x="300713" y="308283"/>
                  <a:pt x="260981" y="254968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 extrusionH="76200">
            <a:bevelT w="101600" h="127000"/>
            <a:bevelB w="0" h="0" prst="angle"/>
            <a:extrusionClr>
              <a:schemeClr val="bg2"/>
            </a:extrusionClr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ltGray">
          <a:xfrm>
            <a:off x="0" y="146304"/>
            <a:ext cx="873394" cy="1945287"/>
          </a:xfrm>
          <a:custGeom>
            <a:avLst/>
            <a:gdLst>
              <a:gd name="connsiteX0" fmla="*/ 0 w 600891"/>
              <a:gd name="connsiteY0" fmla="*/ 0 h 1867989"/>
              <a:gd name="connsiteX1" fmla="*/ 0 w 600891"/>
              <a:gd name="connsiteY1" fmla="*/ 1867989 h 1867989"/>
              <a:gd name="connsiteX2" fmla="*/ 600891 w 600891"/>
              <a:gd name="connsiteY2" fmla="*/ 1120140 h 1867989"/>
              <a:gd name="connsiteX3" fmla="*/ 0 w 600891"/>
              <a:gd name="connsiteY3" fmla="*/ 0 h 1867989"/>
              <a:gd name="connsiteX0" fmla="*/ 0 w 600891"/>
              <a:gd name="connsiteY0" fmla="*/ 124641 h 2179320"/>
              <a:gd name="connsiteX1" fmla="*/ 0 w 600891"/>
              <a:gd name="connsiteY1" fmla="*/ 1992630 h 2179320"/>
              <a:gd name="connsiteX2" fmla="*/ 600891 w 600891"/>
              <a:gd name="connsiteY2" fmla="*/ 1244781 h 2179320"/>
              <a:gd name="connsiteX3" fmla="*/ 0 w 600891"/>
              <a:gd name="connsiteY3" fmla="*/ 124641 h 2179320"/>
              <a:gd name="connsiteX0" fmla="*/ 0 w 600891"/>
              <a:gd name="connsiteY0" fmla="*/ 0 h 2054679"/>
              <a:gd name="connsiteX1" fmla="*/ 0 w 600891"/>
              <a:gd name="connsiteY1" fmla="*/ 1867989 h 2054679"/>
              <a:gd name="connsiteX2" fmla="*/ 600891 w 600891"/>
              <a:gd name="connsiteY2" fmla="*/ 1120140 h 2054679"/>
              <a:gd name="connsiteX3" fmla="*/ 0 w 600891"/>
              <a:gd name="connsiteY3" fmla="*/ 0 h 2054679"/>
              <a:gd name="connsiteX0" fmla="*/ 0 w 600891"/>
              <a:gd name="connsiteY0" fmla="*/ 0 h 1867989"/>
              <a:gd name="connsiteX1" fmla="*/ 0 w 600891"/>
              <a:gd name="connsiteY1" fmla="*/ 1867989 h 1867989"/>
              <a:gd name="connsiteX2" fmla="*/ 600891 w 600891"/>
              <a:gd name="connsiteY2" fmla="*/ 1120140 h 1867989"/>
              <a:gd name="connsiteX3" fmla="*/ 0 w 600891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2959 w 604343"/>
              <a:gd name="connsiteY0" fmla="*/ 0 h 1945287"/>
              <a:gd name="connsiteX1" fmla="*/ 0 w 604343"/>
              <a:gd name="connsiteY1" fmla="*/ 1945287 h 1945287"/>
              <a:gd name="connsiteX2" fmla="*/ 603850 w 604343"/>
              <a:gd name="connsiteY2" fmla="*/ 1120140 h 1945287"/>
              <a:gd name="connsiteX3" fmla="*/ 2959 w 604343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394" h="1945287">
                <a:moveTo>
                  <a:pt x="2959" y="0"/>
                </a:moveTo>
                <a:cubicBezTo>
                  <a:pt x="1973" y="648429"/>
                  <a:pt x="986" y="1296858"/>
                  <a:pt x="0" y="1945287"/>
                </a:cubicBezTo>
                <a:cubicBezTo>
                  <a:pt x="357103" y="1330754"/>
                  <a:pt x="302614" y="1474615"/>
                  <a:pt x="603850" y="1120140"/>
                </a:cubicBezTo>
                <a:cubicBezTo>
                  <a:pt x="873394" y="743495"/>
                  <a:pt x="557975" y="492846"/>
                  <a:pt x="295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ltGray">
          <a:xfrm flipH="1">
            <a:off x="6251595" y="2"/>
            <a:ext cx="2774989" cy="697912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761578">
                <a:moveTo>
                  <a:pt x="0" y="0"/>
                </a:moveTo>
                <a:lnTo>
                  <a:pt x="2930695" y="0"/>
                </a:lnTo>
                <a:cubicBezTo>
                  <a:pt x="2369316" y="163133"/>
                  <a:pt x="1889023" y="369862"/>
                  <a:pt x="1557041" y="565720"/>
                </a:cubicBezTo>
                <a:cubicBezTo>
                  <a:pt x="1225059" y="761578"/>
                  <a:pt x="970499" y="736437"/>
                  <a:pt x="739391" y="563932"/>
                </a:cubicBezTo>
                <a:cubicBezTo>
                  <a:pt x="508283" y="391427"/>
                  <a:pt x="293677" y="225613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 bwMode="ltGray">
          <a:xfrm>
            <a:off x="8303961" y="118997"/>
            <a:ext cx="840211" cy="1938933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211" h="1938933">
                <a:moveTo>
                  <a:pt x="836906" y="0"/>
                </a:moveTo>
                <a:cubicBezTo>
                  <a:pt x="838008" y="646311"/>
                  <a:pt x="839109" y="1292622"/>
                  <a:pt x="840211" y="1938933"/>
                </a:cubicBezTo>
                <a:cubicBezTo>
                  <a:pt x="716023" y="1663542"/>
                  <a:pt x="469477" y="1401871"/>
                  <a:pt x="282630" y="1168052"/>
                </a:cubicBezTo>
                <a:cubicBezTo>
                  <a:pt x="176409" y="1037236"/>
                  <a:pt x="0" y="767777"/>
                  <a:pt x="288893" y="466595"/>
                </a:cubicBezTo>
                <a:lnTo>
                  <a:pt x="836906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ltGray">
          <a:xfrm flipV="1">
            <a:off x="8404381" y="4828139"/>
            <a:ext cx="739620" cy="1798505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799654 w 802959"/>
              <a:gd name="connsiteY0" fmla="*/ 0 h 1938933"/>
              <a:gd name="connsiteX1" fmla="*/ 802959 w 802959"/>
              <a:gd name="connsiteY1" fmla="*/ 1938933 h 1938933"/>
              <a:gd name="connsiteX2" fmla="*/ 245378 w 802959"/>
              <a:gd name="connsiteY2" fmla="*/ 1168052 h 1938933"/>
              <a:gd name="connsiteX3" fmla="*/ 288894 w 802959"/>
              <a:gd name="connsiteY3" fmla="*/ 488988 h 1938933"/>
              <a:gd name="connsiteX4" fmla="*/ 799654 w 802959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45377 w 802958"/>
              <a:gd name="connsiteY2" fmla="*/ 1168052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958" h="1938933">
                <a:moveTo>
                  <a:pt x="799653" y="0"/>
                </a:moveTo>
                <a:cubicBezTo>
                  <a:pt x="800755" y="646311"/>
                  <a:pt x="801856" y="1292622"/>
                  <a:pt x="802958" y="1938933"/>
                </a:cubicBezTo>
                <a:cubicBezTo>
                  <a:pt x="678770" y="1663542"/>
                  <a:pt x="432224" y="1401871"/>
                  <a:pt x="245377" y="1168052"/>
                </a:cubicBezTo>
                <a:cubicBezTo>
                  <a:pt x="139156" y="1037236"/>
                  <a:pt x="0" y="790170"/>
                  <a:pt x="288893" y="488988"/>
                </a:cubicBezTo>
                <a:cubicBezTo>
                  <a:pt x="459146" y="325992"/>
                  <a:pt x="566272" y="205579"/>
                  <a:pt x="79965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ltGray">
          <a:xfrm flipH="1" flipV="1">
            <a:off x="5959494" y="5930042"/>
            <a:ext cx="3030580" cy="927957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9560"/>
              <a:gd name="connsiteX1" fmla="*/ 2930695 w 2930695"/>
              <a:gd name="connsiteY1" fmla="*/ 0 h 939560"/>
              <a:gd name="connsiteX2" fmla="*/ 1557041 w 2930695"/>
              <a:gd name="connsiteY2" fmla="*/ 565720 h 939560"/>
              <a:gd name="connsiteX3" fmla="*/ 640049 w 2930695"/>
              <a:gd name="connsiteY3" fmla="*/ 766159 h 939560"/>
              <a:gd name="connsiteX4" fmla="*/ 0 w 2930695"/>
              <a:gd name="connsiteY4" fmla="*/ 0 h 939560"/>
              <a:gd name="connsiteX0" fmla="*/ 0 w 2930695"/>
              <a:gd name="connsiteY0" fmla="*/ 0 h 940456"/>
              <a:gd name="connsiteX1" fmla="*/ 2930695 w 2930695"/>
              <a:gd name="connsiteY1" fmla="*/ 0 h 940456"/>
              <a:gd name="connsiteX2" fmla="*/ 1557041 w 2930695"/>
              <a:gd name="connsiteY2" fmla="*/ 565720 h 940456"/>
              <a:gd name="connsiteX3" fmla="*/ 640049 w 2930695"/>
              <a:gd name="connsiteY3" fmla="*/ 766159 h 940456"/>
              <a:gd name="connsiteX4" fmla="*/ 0 w 2930695"/>
              <a:gd name="connsiteY4" fmla="*/ 0 h 940456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12609"/>
              <a:gd name="connsiteX1" fmla="*/ 2930695 w 2930695"/>
              <a:gd name="connsiteY1" fmla="*/ 0 h 1012609"/>
              <a:gd name="connsiteX2" fmla="*/ 1558781 w 2930695"/>
              <a:gd name="connsiteY2" fmla="*/ 546614 h 1012609"/>
              <a:gd name="connsiteX3" fmla="*/ 640049 w 2930695"/>
              <a:gd name="connsiteY3" fmla="*/ 766159 h 1012609"/>
              <a:gd name="connsiteX4" fmla="*/ 0 w 2930695"/>
              <a:gd name="connsiteY4" fmla="*/ 0 h 101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1012609">
                <a:moveTo>
                  <a:pt x="0" y="0"/>
                </a:moveTo>
                <a:lnTo>
                  <a:pt x="2930695" y="0"/>
                </a:lnTo>
                <a:cubicBezTo>
                  <a:pt x="2369316" y="163133"/>
                  <a:pt x="1931923" y="362314"/>
                  <a:pt x="1558781" y="546614"/>
                </a:cubicBezTo>
                <a:cubicBezTo>
                  <a:pt x="1185639" y="730914"/>
                  <a:pt x="969389" y="1012609"/>
                  <a:pt x="640049" y="766159"/>
                </a:cubicBezTo>
                <a:cubicBezTo>
                  <a:pt x="434246" y="591862"/>
                  <a:pt x="273931" y="25675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 bwMode="ltGray">
          <a:xfrm flipV="1">
            <a:off x="237264" y="6065125"/>
            <a:ext cx="2889393" cy="802209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9560"/>
              <a:gd name="connsiteX1" fmla="*/ 2930695 w 2930695"/>
              <a:gd name="connsiteY1" fmla="*/ 0 h 939560"/>
              <a:gd name="connsiteX2" fmla="*/ 1557041 w 2930695"/>
              <a:gd name="connsiteY2" fmla="*/ 565720 h 939560"/>
              <a:gd name="connsiteX3" fmla="*/ 640049 w 2930695"/>
              <a:gd name="connsiteY3" fmla="*/ 766159 h 939560"/>
              <a:gd name="connsiteX4" fmla="*/ 0 w 2930695"/>
              <a:gd name="connsiteY4" fmla="*/ 0 h 939560"/>
              <a:gd name="connsiteX0" fmla="*/ 0 w 2930695"/>
              <a:gd name="connsiteY0" fmla="*/ 0 h 940456"/>
              <a:gd name="connsiteX1" fmla="*/ 2930695 w 2930695"/>
              <a:gd name="connsiteY1" fmla="*/ 0 h 940456"/>
              <a:gd name="connsiteX2" fmla="*/ 1557041 w 2930695"/>
              <a:gd name="connsiteY2" fmla="*/ 565720 h 940456"/>
              <a:gd name="connsiteX3" fmla="*/ 640049 w 2930695"/>
              <a:gd name="connsiteY3" fmla="*/ 766159 h 940456"/>
              <a:gd name="connsiteX4" fmla="*/ 0 w 2930695"/>
              <a:gd name="connsiteY4" fmla="*/ 0 h 940456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12609"/>
              <a:gd name="connsiteX1" fmla="*/ 2930695 w 2930695"/>
              <a:gd name="connsiteY1" fmla="*/ 0 h 1012609"/>
              <a:gd name="connsiteX2" fmla="*/ 1558781 w 2930695"/>
              <a:gd name="connsiteY2" fmla="*/ 546614 h 1012609"/>
              <a:gd name="connsiteX3" fmla="*/ 640049 w 2930695"/>
              <a:gd name="connsiteY3" fmla="*/ 766159 h 1012609"/>
              <a:gd name="connsiteX4" fmla="*/ 0 w 2930695"/>
              <a:gd name="connsiteY4" fmla="*/ 0 h 1012609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58781 w 2930695"/>
              <a:gd name="connsiteY2" fmla="*/ 546614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58781 w 2930695"/>
              <a:gd name="connsiteY2" fmla="*/ 546614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989277"/>
              <a:gd name="connsiteX1" fmla="*/ 2987052 w 2987052"/>
              <a:gd name="connsiteY1" fmla="*/ 0 h 989277"/>
              <a:gd name="connsiteX2" fmla="*/ 1542035 w 2987052"/>
              <a:gd name="connsiteY2" fmla="*/ 594541 h 989277"/>
              <a:gd name="connsiteX3" fmla="*/ 609196 w 2987052"/>
              <a:gd name="connsiteY3" fmla="*/ 775026 h 989277"/>
              <a:gd name="connsiteX4" fmla="*/ 0 w 2987052"/>
              <a:gd name="connsiteY4" fmla="*/ 1861 h 98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7052" h="989277">
                <a:moveTo>
                  <a:pt x="0" y="1861"/>
                </a:moveTo>
                <a:lnTo>
                  <a:pt x="2987052" y="0"/>
                </a:lnTo>
                <a:cubicBezTo>
                  <a:pt x="2259403" y="231765"/>
                  <a:pt x="1909957" y="389861"/>
                  <a:pt x="1542035" y="594541"/>
                </a:cubicBezTo>
                <a:cubicBezTo>
                  <a:pt x="1174113" y="799221"/>
                  <a:pt x="890611" y="989277"/>
                  <a:pt x="609196" y="775026"/>
                </a:cubicBezTo>
                <a:cubicBezTo>
                  <a:pt x="403393" y="600729"/>
                  <a:pt x="230262" y="329225"/>
                  <a:pt x="0" y="1861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 bwMode="ltGray">
          <a:xfrm flipH="1" flipV="1">
            <a:off x="0" y="4779980"/>
            <a:ext cx="705394" cy="2062054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799654 w 802959"/>
              <a:gd name="connsiteY0" fmla="*/ 0 h 1938933"/>
              <a:gd name="connsiteX1" fmla="*/ 802959 w 802959"/>
              <a:gd name="connsiteY1" fmla="*/ 1938933 h 1938933"/>
              <a:gd name="connsiteX2" fmla="*/ 245378 w 802959"/>
              <a:gd name="connsiteY2" fmla="*/ 1168052 h 1938933"/>
              <a:gd name="connsiteX3" fmla="*/ 288894 w 802959"/>
              <a:gd name="connsiteY3" fmla="*/ 488988 h 1938933"/>
              <a:gd name="connsiteX4" fmla="*/ 799654 w 802959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45377 w 802958"/>
              <a:gd name="connsiteY2" fmla="*/ 1168052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19704 w 802958"/>
              <a:gd name="connsiteY2" fmla="*/ 1204545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19704 w 802958"/>
              <a:gd name="connsiteY2" fmla="*/ 1204545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958" h="1938933">
                <a:moveTo>
                  <a:pt x="799653" y="0"/>
                </a:moveTo>
                <a:cubicBezTo>
                  <a:pt x="800755" y="646311"/>
                  <a:pt x="801856" y="1292622"/>
                  <a:pt x="802958" y="1938933"/>
                </a:cubicBezTo>
                <a:cubicBezTo>
                  <a:pt x="630685" y="1667017"/>
                  <a:pt x="406551" y="1438364"/>
                  <a:pt x="219704" y="1204545"/>
                </a:cubicBezTo>
                <a:cubicBezTo>
                  <a:pt x="113483" y="1073729"/>
                  <a:pt x="0" y="790170"/>
                  <a:pt x="288893" y="488988"/>
                </a:cubicBezTo>
                <a:cubicBezTo>
                  <a:pt x="459146" y="325992"/>
                  <a:pt x="566272" y="205579"/>
                  <a:pt x="79965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81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948D-7ADB-47A0-8325-CDECE7B7CB06}" type="datetimeFigureOut">
              <a:rPr lang="en-US" smtClean="0"/>
              <a:pPr/>
              <a:t>3/22/2010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6572-22DC-412B-A744-72BDB4F39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ltGray">
          <a:xfrm>
            <a:off x="7223760" y="5410"/>
            <a:ext cx="1926890" cy="5929045"/>
          </a:xfrm>
          <a:custGeom>
            <a:avLst/>
            <a:gdLst>
              <a:gd name="connsiteX0" fmla="*/ 609600 w 1676400"/>
              <a:gd name="connsiteY0" fmla="*/ 0 h 5915025"/>
              <a:gd name="connsiteX1" fmla="*/ 0 w 1676400"/>
              <a:gd name="connsiteY1" fmla="*/ 714375 h 5915025"/>
              <a:gd name="connsiteX2" fmla="*/ 19050 w 1676400"/>
              <a:gd name="connsiteY2" fmla="*/ 1438275 h 5915025"/>
              <a:gd name="connsiteX3" fmla="*/ 971550 w 1676400"/>
              <a:gd name="connsiteY3" fmla="*/ 3086100 h 5915025"/>
              <a:gd name="connsiteX4" fmla="*/ 733425 w 1676400"/>
              <a:gd name="connsiteY4" fmla="*/ 4514850 h 5915025"/>
              <a:gd name="connsiteX5" fmla="*/ 1666875 w 1676400"/>
              <a:gd name="connsiteY5" fmla="*/ 5915025 h 5915025"/>
              <a:gd name="connsiteX6" fmla="*/ 1676400 w 1676400"/>
              <a:gd name="connsiteY6" fmla="*/ 0 h 5915025"/>
              <a:gd name="connsiteX7" fmla="*/ 609600 w 1676400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6667500"/>
              <a:gd name="connsiteX1" fmla="*/ 142875 w 1819275"/>
              <a:gd name="connsiteY1" fmla="*/ 714375 h 6667500"/>
              <a:gd name="connsiteX2" fmla="*/ 161925 w 1819275"/>
              <a:gd name="connsiteY2" fmla="*/ 1438275 h 6667500"/>
              <a:gd name="connsiteX3" fmla="*/ 1114425 w 1819275"/>
              <a:gd name="connsiteY3" fmla="*/ 3086100 h 6667500"/>
              <a:gd name="connsiteX4" fmla="*/ 876300 w 1819275"/>
              <a:gd name="connsiteY4" fmla="*/ 4514850 h 6667500"/>
              <a:gd name="connsiteX5" fmla="*/ 1809750 w 1819275"/>
              <a:gd name="connsiteY5" fmla="*/ 5915025 h 6667500"/>
              <a:gd name="connsiteX6" fmla="*/ 1819275 w 1819275"/>
              <a:gd name="connsiteY6" fmla="*/ 0 h 6667500"/>
              <a:gd name="connsiteX7" fmla="*/ 752475 w 1819275"/>
              <a:gd name="connsiteY7" fmla="*/ 0 h 6667500"/>
              <a:gd name="connsiteX0" fmla="*/ 752475 w 1819275"/>
              <a:gd name="connsiteY0" fmla="*/ 0 h 6648220"/>
              <a:gd name="connsiteX1" fmla="*/ 142875 w 1819275"/>
              <a:gd name="connsiteY1" fmla="*/ 714375 h 6648220"/>
              <a:gd name="connsiteX2" fmla="*/ 161925 w 1819275"/>
              <a:gd name="connsiteY2" fmla="*/ 1438275 h 6648220"/>
              <a:gd name="connsiteX3" fmla="*/ 1114425 w 1819275"/>
              <a:gd name="connsiteY3" fmla="*/ 3086100 h 6648220"/>
              <a:gd name="connsiteX4" fmla="*/ 876300 w 1819275"/>
              <a:gd name="connsiteY4" fmla="*/ 4514850 h 6648220"/>
              <a:gd name="connsiteX5" fmla="*/ 1815258 w 1819275"/>
              <a:gd name="connsiteY5" fmla="*/ 5895745 h 6648220"/>
              <a:gd name="connsiteX6" fmla="*/ 1819275 w 1819275"/>
              <a:gd name="connsiteY6" fmla="*/ 0 h 6648220"/>
              <a:gd name="connsiteX7" fmla="*/ 752475 w 1819275"/>
              <a:gd name="connsiteY7" fmla="*/ 0 h 6648220"/>
              <a:gd name="connsiteX0" fmla="*/ 752475 w 1819275"/>
              <a:gd name="connsiteY0" fmla="*/ 0 h 6705140"/>
              <a:gd name="connsiteX1" fmla="*/ 142875 w 1819275"/>
              <a:gd name="connsiteY1" fmla="*/ 714375 h 6705140"/>
              <a:gd name="connsiteX2" fmla="*/ 161925 w 1819275"/>
              <a:gd name="connsiteY2" fmla="*/ 1438275 h 6705140"/>
              <a:gd name="connsiteX3" fmla="*/ 1114425 w 1819275"/>
              <a:gd name="connsiteY3" fmla="*/ 3086100 h 6705140"/>
              <a:gd name="connsiteX4" fmla="*/ 876300 w 1819275"/>
              <a:gd name="connsiteY4" fmla="*/ 4514850 h 6705140"/>
              <a:gd name="connsiteX5" fmla="*/ 1809750 w 1819275"/>
              <a:gd name="connsiteY5" fmla="*/ 5952665 h 6705140"/>
              <a:gd name="connsiteX6" fmla="*/ 1819275 w 1819275"/>
              <a:gd name="connsiteY6" fmla="*/ 0 h 6705140"/>
              <a:gd name="connsiteX7" fmla="*/ 752475 w 1819275"/>
              <a:gd name="connsiteY7" fmla="*/ 0 h 6705140"/>
              <a:gd name="connsiteX0" fmla="*/ 752475 w 1819275"/>
              <a:gd name="connsiteY0" fmla="*/ 0 h 5952665"/>
              <a:gd name="connsiteX1" fmla="*/ 142875 w 1819275"/>
              <a:gd name="connsiteY1" fmla="*/ 714375 h 5952665"/>
              <a:gd name="connsiteX2" fmla="*/ 161925 w 1819275"/>
              <a:gd name="connsiteY2" fmla="*/ 1438275 h 5952665"/>
              <a:gd name="connsiteX3" fmla="*/ 1114425 w 1819275"/>
              <a:gd name="connsiteY3" fmla="*/ 3086100 h 5952665"/>
              <a:gd name="connsiteX4" fmla="*/ 876300 w 1819275"/>
              <a:gd name="connsiteY4" fmla="*/ 4514850 h 5952665"/>
              <a:gd name="connsiteX5" fmla="*/ 1809750 w 1819275"/>
              <a:gd name="connsiteY5" fmla="*/ 5952665 h 5952665"/>
              <a:gd name="connsiteX6" fmla="*/ 1819275 w 1819275"/>
              <a:gd name="connsiteY6" fmla="*/ 0 h 5952665"/>
              <a:gd name="connsiteX7" fmla="*/ 752475 w 1819275"/>
              <a:gd name="connsiteY7" fmla="*/ 0 h 5952665"/>
              <a:gd name="connsiteX0" fmla="*/ 752475 w 1819275"/>
              <a:gd name="connsiteY0" fmla="*/ 0 h 5922369"/>
              <a:gd name="connsiteX1" fmla="*/ 142875 w 1819275"/>
              <a:gd name="connsiteY1" fmla="*/ 714375 h 5922369"/>
              <a:gd name="connsiteX2" fmla="*/ 161925 w 1819275"/>
              <a:gd name="connsiteY2" fmla="*/ 1438275 h 5922369"/>
              <a:gd name="connsiteX3" fmla="*/ 1114425 w 1819275"/>
              <a:gd name="connsiteY3" fmla="*/ 3086100 h 5922369"/>
              <a:gd name="connsiteX4" fmla="*/ 876300 w 1819275"/>
              <a:gd name="connsiteY4" fmla="*/ 4514850 h 5922369"/>
              <a:gd name="connsiteX5" fmla="*/ 1804242 w 1819275"/>
              <a:gd name="connsiteY5" fmla="*/ 5922369 h 5922369"/>
              <a:gd name="connsiteX6" fmla="*/ 1819275 w 1819275"/>
              <a:gd name="connsiteY6" fmla="*/ 0 h 5922369"/>
              <a:gd name="connsiteX7" fmla="*/ 752475 w 1819275"/>
              <a:gd name="connsiteY7" fmla="*/ 0 h 5922369"/>
              <a:gd name="connsiteX0" fmla="*/ 752934 w 1819734"/>
              <a:gd name="connsiteY0" fmla="*/ 0 h 5922369"/>
              <a:gd name="connsiteX1" fmla="*/ 143334 w 1819734"/>
              <a:gd name="connsiteY1" fmla="*/ 714375 h 5922369"/>
              <a:gd name="connsiteX2" fmla="*/ 162384 w 1819734"/>
              <a:gd name="connsiteY2" fmla="*/ 1438275 h 5922369"/>
              <a:gd name="connsiteX3" fmla="*/ 1117638 w 1819734"/>
              <a:gd name="connsiteY3" fmla="*/ 3392736 h 5922369"/>
              <a:gd name="connsiteX4" fmla="*/ 876759 w 1819734"/>
              <a:gd name="connsiteY4" fmla="*/ 4514850 h 5922369"/>
              <a:gd name="connsiteX5" fmla="*/ 1804701 w 1819734"/>
              <a:gd name="connsiteY5" fmla="*/ 5922369 h 5922369"/>
              <a:gd name="connsiteX6" fmla="*/ 1819734 w 1819734"/>
              <a:gd name="connsiteY6" fmla="*/ 0 h 5922369"/>
              <a:gd name="connsiteX7" fmla="*/ 752934 w 1819734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772290 w 1839090"/>
              <a:gd name="connsiteY0" fmla="*/ 0 h 5922369"/>
              <a:gd name="connsiteX1" fmla="*/ 128721 w 1839090"/>
              <a:gd name="connsiteY1" fmla="*/ 747426 h 5922369"/>
              <a:gd name="connsiteX2" fmla="*/ 181740 w 1839090"/>
              <a:gd name="connsiteY2" fmla="*/ 1438275 h 5922369"/>
              <a:gd name="connsiteX3" fmla="*/ 1153519 w 1839090"/>
              <a:gd name="connsiteY3" fmla="*/ 3389982 h 5922369"/>
              <a:gd name="connsiteX4" fmla="*/ 896115 w 1839090"/>
              <a:gd name="connsiteY4" fmla="*/ 4514850 h 5922369"/>
              <a:gd name="connsiteX5" fmla="*/ 1824057 w 1839090"/>
              <a:gd name="connsiteY5" fmla="*/ 5922369 h 5922369"/>
              <a:gd name="connsiteX6" fmla="*/ 1839090 w 1839090"/>
              <a:gd name="connsiteY6" fmla="*/ 0 h 5922369"/>
              <a:gd name="connsiteX7" fmla="*/ 772290 w 1839090"/>
              <a:gd name="connsiteY7" fmla="*/ 0 h 5922369"/>
              <a:gd name="connsiteX0" fmla="*/ 775044 w 1841844"/>
              <a:gd name="connsiteY0" fmla="*/ 0 h 5922369"/>
              <a:gd name="connsiteX1" fmla="*/ 131475 w 1841844"/>
              <a:gd name="connsiteY1" fmla="*/ 747426 h 5922369"/>
              <a:gd name="connsiteX2" fmla="*/ 184494 w 1841844"/>
              <a:gd name="connsiteY2" fmla="*/ 1438275 h 5922369"/>
              <a:gd name="connsiteX3" fmla="*/ 1156273 w 1841844"/>
              <a:gd name="connsiteY3" fmla="*/ 3389982 h 5922369"/>
              <a:gd name="connsiteX4" fmla="*/ 898869 w 1841844"/>
              <a:gd name="connsiteY4" fmla="*/ 4514850 h 5922369"/>
              <a:gd name="connsiteX5" fmla="*/ 1826811 w 1841844"/>
              <a:gd name="connsiteY5" fmla="*/ 5922369 h 5922369"/>
              <a:gd name="connsiteX6" fmla="*/ 1841844 w 1841844"/>
              <a:gd name="connsiteY6" fmla="*/ 0 h 5922369"/>
              <a:gd name="connsiteX7" fmla="*/ 775044 w 1841844"/>
              <a:gd name="connsiteY7" fmla="*/ 0 h 5922369"/>
              <a:gd name="connsiteX0" fmla="*/ 830205 w 1897005"/>
              <a:gd name="connsiteY0" fmla="*/ 0 h 5922369"/>
              <a:gd name="connsiteX1" fmla="*/ 186636 w 1897005"/>
              <a:gd name="connsiteY1" fmla="*/ 747426 h 5922369"/>
              <a:gd name="connsiteX2" fmla="*/ 239655 w 1897005"/>
              <a:gd name="connsiteY2" fmla="*/ 1438275 h 5922369"/>
              <a:gd name="connsiteX3" fmla="*/ 1211434 w 1897005"/>
              <a:gd name="connsiteY3" fmla="*/ 3389982 h 5922369"/>
              <a:gd name="connsiteX4" fmla="*/ 954030 w 1897005"/>
              <a:gd name="connsiteY4" fmla="*/ 4514850 h 5922369"/>
              <a:gd name="connsiteX5" fmla="*/ 1881972 w 1897005"/>
              <a:gd name="connsiteY5" fmla="*/ 5922369 h 5922369"/>
              <a:gd name="connsiteX6" fmla="*/ 1897005 w 1897005"/>
              <a:gd name="connsiteY6" fmla="*/ 0 h 5922369"/>
              <a:gd name="connsiteX7" fmla="*/ 830205 w 1897005"/>
              <a:gd name="connsiteY7" fmla="*/ 0 h 5922369"/>
              <a:gd name="connsiteX0" fmla="*/ 719654 w 1786454"/>
              <a:gd name="connsiteY0" fmla="*/ 0 h 5922369"/>
              <a:gd name="connsiteX1" fmla="*/ 76085 w 1786454"/>
              <a:gd name="connsiteY1" fmla="*/ 747426 h 5922369"/>
              <a:gd name="connsiteX2" fmla="*/ 263143 w 1786454"/>
              <a:gd name="connsiteY2" fmla="*/ 1560379 h 5922369"/>
              <a:gd name="connsiteX3" fmla="*/ 1100883 w 1786454"/>
              <a:gd name="connsiteY3" fmla="*/ 3389982 h 5922369"/>
              <a:gd name="connsiteX4" fmla="*/ 843479 w 1786454"/>
              <a:gd name="connsiteY4" fmla="*/ 4514850 h 5922369"/>
              <a:gd name="connsiteX5" fmla="*/ 1771421 w 1786454"/>
              <a:gd name="connsiteY5" fmla="*/ 5922369 h 5922369"/>
              <a:gd name="connsiteX6" fmla="*/ 1786454 w 1786454"/>
              <a:gd name="connsiteY6" fmla="*/ 0 h 5922369"/>
              <a:gd name="connsiteX7" fmla="*/ 719654 w 1786454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02663 w 1869463"/>
              <a:gd name="connsiteY0" fmla="*/ 0 h 5922369"/>
              <a:gd name="connsiteX1" fmla="*/ 159094 w 1869463"/>
              <a:gd name="connsiteY1" fmla="*/ 747426 h 5922369"/>
              <a:gd name="connsiteX2" fmla="*/ 346152 w 1869463"/>
              <a:gd name="connsiteY2" fmla="*/ 1560379 h 5922369"/>
              <a:gd name="connsiteX3" fmla="*/ 1183892 w 1869463"/>
              <a:gd name="connsiteY3" fmla="*/ 3389982 h 5922369"/>
              <a:gd name="connsiteX4" fmla="*/ 926488 w 1869463"/>
              <a:gd name="connsiteY4" fmla="*/ 4514850 h 5922369"/>
              <a:gd name="connsiteX5" fmla="*/ 1854430 w 1869463"/>
              <a:gd name="connsiteY5" fmla="*/ 5922369 h 5922369"/>
              <a:gd name="connsiteX6" fmla="*/ 1869463 w 1869463"/>
              <a:gd name="connsiteY6" fmla="*/ 0 h 5922369"/>
              <a:gd name="connsiteX7" fmla="*/ 802663 w 1869463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4750"/>
              <a:gd name="connsiteX1" fmla="*/ 221006 w 1931375"/>
              <a:gd name="connsiteY1" fmla="*/ 747426 h 5924750"/>
              <a:gd name="connsiteX2" fmla="*/ 346152 w 1931375"/>
              <a:gd name="connsiteY2" fmla="*/ 1505610 h 5924750"/>
              <a:gd name="connsiteX3" fmla="*/ 1245804 w 1931375"/>
              <a:gd name="connsiteY3" fmla="*/ 3389982 h 5924750"/>
              <a:gd name="connsiteX4" fmla="*/ 988400 w 1931375"/>
              <a:gd name="connsiteY4" fmla="*/ 4514850 h 5924750"/>
              <a:gd name="connsiteX5" fmla="*/ 1930630 w 1931375"/>
              <a:gd name="connsiteY5" fmla="*/ 5924750 h 5924750"/>
              <a:gd name="connsiteX6" fmla="*/ 1931375 w 1931375"/>
              <a:gd name="connsiteY6" fmla="*/ 0 h 5924750"/>
              <a:gd name="connsiteX7" fmla="*/ 864575 w 1931375"/>
              <a:gd name="connsiteY7" fmla="*/ 0 h 592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1375" h="5924750">
                <a:moveTo>
                  <a:pt x="864575" y="0"/>
                </a:moveTo>
                <a:cubicBezTo>
                  <a:pt x="711869" y="153950"/>
                  <a:pt x="355035" y="586979"/>
                  <a:pt x="221006" y="747426"/>
                </a:cubicBezTo>
                <a:cubicBezTo>
                  <a:pt x="86977" y="907873"/>
                  <a:pt x="0" y="1201976"/>
                  <a:pt x="346152" y="1505610"/>
                </a:cubicBezTo>
                <a:cubicBezTo>
                  <a:pt x="759156" y="1853434"/>
                  <a:pt x="1259322" y="2702395"/>
                  <a:pt x="1245804" y="3389982"/>
                </a:cubicBezTo>
                <a:cubicBezTo>
                  <a:pt x="1200843" y="4035078"/>
                  <a:pt x="1155254" y="4073497"/>
                  <a:pt x="988400" y="4514850"/>
                </a:cubicBezTo>
                <a:cubicBezTo>
                  <a:pt x="618440" y="5176871"/>
                  <a:pt x="1341974" y="5568194"/>
                  <a:pt x="1930630" y="5924750"/>
                </a:cubicBezTo>
                <a:cubicBezTo>
                  <a:pt x="1930878" y="3949833"/>
                  <a:pt x="1931127" y="1974917"/>
                  <a:pt x="1931375" y="0"/>
                </a:cubicBezTo>
                <a:lnTo>
                  <a:pt x="864575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81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210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ltGray">
          <a:xfrm>
            <a:off x="742950" y="5362237"/>
            <a:ext cx="8401050" cy="1505288"/>
          </a:xfrm>
          <a:custGeom>
            <a:avLst/>
            <a:gdLst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657975 w 8420100"/>
              <a:gd name="connsiteY3" fmla="*/ 8572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257925 w 8420100"/>
              <a:gd name="connsiteY3" fmla="*/ 33337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56175 w 9566275"/>
              <a:gd name="connsiteY2" fmla="*/ 1013133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404100 w 9566275"/>
              <a:gd name="connsiteY3" fmla="*/ 487593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77467 w 9566275"/>
              <a:gd name="connsiteY3" fmla="*/ 454301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0 w 8420100"/>
              <a:gd name="connsiteY0" fmla="*/ 1495763 h 1505288"/>
              <a:gd name="connsiteX1" fmla="*/ 1543882 w 8420100"/>
              <a:gd name="connsiteY1" fmla="*/ 582843 h 1505288"/>
              <a:gd name="connsiteX2" fmla="*/ 3786326 w 8420100"/>
              <a:gd name="connsiteY2" fmla="*/ 1055301 h 1505288"/>
              <a:gd name="connsiteX3" fmla="*/ 6189863 w 8420100"/>
              <a:gd name="connsiteY3" fmla="*/ 480934 h 1505288"/>
              <a:gd name="connsiteX4" fmla="*/ 7286625 w 8420100"/>
              <a:gd name="connsiteY4" fmla="*/ 152738 h 1505288"/>
              <a:gd name="connsiteX5" fmla="*/ 8420100 w 8420100"/>
              <a:gd name="connsiteY5" fmla="*/ 1038563 h 1505288"/>
              <a:gd name="connsiteX6" fmla="*/ 8410575 w 8420100"/>
              <a:gd name="connsiteY6" fmla="*/ 1505288 h 1505288"/>
              <a:gd name="connsiteX7" fmla="*/ 0 w 8420100"/>
              <a:gd name="connsiteY7" fmla="*/ 1495763 h 150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20100" h="1505288">
                <a:moveTo>
                  <a:pt x="0" y="1495763"/>
                </a:moveTo>
                <a:cubicBezTo>
                  <a:pt x="697865" y="716936"/>
                  <a:pt x="976451" y="306325"/>
                  <a:pt x="1543882" y="582843"/>
                </a:cubicBezTo>
                <a:cubicBezTo>
                  <a:pt x="2111313" y="859361"/>
                  <a:pt x="3010270" y="1072039"/>
                  <a:pt x="3786326" y="1055301"/>
                </a:cubicBezTo>
                <a:cubicBezTo>
                  <a:pt x="5170502" y="1056318"/>
                  <a:pt x="5860233" y="655035"/>
                  <a:pt x="6189863" y="480934"/>
                </a:cubicBezTo>
                <a:cubicBezTo>
                  <a:pt x="6499519" y="354920"/>
                  <a:pt x="6830089" y="0"/>
                  <a:pt x="7286625" y="152738"/>
                </a:cubicBezTo>
                <a:cubicBezTo>
                  <a:pt x="7626412" y="253910"/>
                  <a:pt x="8232035" y="841250"/>
                  <a:pt x="8420100" y="1038563"/>
                </a:cubicBezTo>
                <a:lnTo>
                  <a:pt x="8410575" y="1505288"/>
                </a:lnTo>
                <a:lnTo>
                  <a:pt x="0" y="1495763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ltGray">
          <a:xfrm>
            <a:off x="0" y="649224"/>
            <a:ext cx="1839834" cy="6200775"/>
          </a:xfrm>
          <a:custGeom>
            <a:avLst/>
            <a:gdLst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803275 h 7004050"/>
              <a:gd name="connsiteX1" fmla="*/ 990600 w 1304925"/>
              <a:gd name="connsiteY1" fmla="*/ 2184400 h 7004050"/>
              <a:gd name="connsiteX2" fmla="*/ 533400 w 1304925"/>
              <a:gd name="connsiteY2" fmla="*/ 3584575 h 7004050"/>
              <a:gd name="connsiteX3" fmla="*/ 1304925 w 1304925"/>
              <a:gd name="connsiteY3" fmla="*/ 5508625 h 7004050"/>
              <a:gd name="connsiteX4" fmla="*/ 428625 w 1304925"/>
              <a:gd name="connsiteY4" fmla="*/ 7004050 h 7004050"/>
              <a:gd name="connsiteX5" fmla="*/ 0 w 1304925"/>
              <a:gd name="connsiteY5" fmla="*/ 7004050 h 7004050"/>
              <a:gd name="connsiteX6" fmla="*/ 9525 w 1304925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4324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773273"/>
              <a:gd name="connsiteY0" fmla="*/ 803275 h 7004050"/>
              <a:gd name="connsiteX1" fmla="*/ 990600 w 1773273"/>
              <a:gd name="connsiteY1" fmla="*/ 2184400 h 7004050"/>
              <a:gd name="connsiteX2" fmla="*/ 533400 w 1773273"/>
              <a:gd name="connsiteY2" fmla="*/ 3584575 h 7004050"/>
              <a:gd name="connsiteX3" fmla="*/ 1304925 w 1773273"/>
              <a:gd name="connsiteY3" fmla="*/ 5432425 h 7004050"/>
              <a:gd name="connsiteX4" fmla="*/ 428625 w 1773273"/>
              <a:gd name="connsiteY4" fmla="*/ 7004050 h 7004050"/>
              <a:gd name="connsiteX5" fmla="*/ 0 w 1773273"/>
              <a:gd name="connsiteY5" fmla="*/ 7004050 h 7004050"/>
              <a:gd name="connsiteX6" fmla="*/ 9525 w 1773273"/>
              <a:gd name="connsiteY6" fmla="*/ 803275 h 7004050"/>
              <a:gd name="connsiteX0" fmla="*/ 9525 w 1742396"/>
              <a:gd name="connsiteY0" fmla="*/ 803275 h 7004050"/>
              <a:gd name="connsiteX1" fmla="*/ 990600 w 1742396"/>
              <a:gd name="connsiteY1" fmla="*/ 2184400 h 7004050"/>
              <a:gd name="connsiteX2" fmla="*/ 533400 w 1742396"/>
              <a:gd name="connsiteY2" fmla="*/ 3584575 h 7004050"/>
              <a:gd name="connsiteX3" fmla="*/ 1274048 w 1742396"/>
              <a:gd name="connsiteY3" fmla="*/ 5446872 h 7004050"/>
              <a:gd name="connsiteX4" fmla="*/ 428625 w 1742396"/>
              <a:gd name="connsiteY4" fmla="*/ 7004050 h 7004050"/>
              <a:gd name="connsiteX5" fmla="*/ 0 w 1742396"/>
              <a:gd name="connsiteY5" fmla="*/ 7004050 h 7004050"/>
              <a:gd name="connsiteX6" fmla="*/ 9525 w 1742396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683 w 1825395"/>
              <a:gd name="connsiteY2" fmla="*/ 3626216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44164 w 1825395"/>
              <a:gd name="connsiteY2" fmla="*/ 3622958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24216"/>
              <a:gd name="connsiteY0" fmla="*/ 0 h 6200775"/>
              <a:gd name="connsiteX1" fmla="*/ 985784 w 1824216"/>
              <a:gd name="connsiteY1" fmla="*/ 1421774 h 6200775"/>
              <a:gd name="connsiteX2" fmla="*/ 537649 w 1824216"/>
              <a:gd name="connsiteY2" fmla="*/ 2857216 h 6200775"/>
              <a:gd name="connsiteX3" fmla="*/ 1282394 w 1824216"/>
              <a:gd name="connsiteY3" fmla="*/ 4636703 h 6200775"/>
              <a:gd name="connsiteX4" fmla="*/ 428625 w 1824216"/>
              <a:gd name="connsiteY4" fmla="*/ 6200775 h 6200775"/>
              <a:gd name="connsiteX5" fmla="*/ 0 w 1824216"/>
              <a:gd name="connsiteY5" fmla="*/ 6200775 h 6200775"/>
              <a:gd name="connsiteX6" fmla="*/ 9525 w 1824216"/>
              <a:gd name="connsiteY6" fmla="*/ 0 h 6200775"/>
              <a:gd name="connsiteX0" fmla="*/ 9525 w 1795187"/>
              <a:gd name="connsiteY0" fmla="*/ 0 h 6200775"/>
              <a:gd name="connsiteX1" fmla="*/ 985784 w 1795187"/>
              <a:gd name="connsiteY1" fmla="*/ 1421774 h 6200775"/>
              <a:gd name="connsiteX2" fmla="*/ 537649 w 1795187"/>
              <a:gd name="connsiteY2" fmla="*/ 2857216 h 6200775"/>
              <a:gd name="connsiteX3" fmla="*/ 1282394 w 1795187"/>
              <a:gd name="connsiteY3" fmla="*/ 4636703 h 6200775"/>
              <a:gd name="connsiteX4" fmla="*/ 428625 w 1795187"/>
              <a:gd name="connsiteY4" fmla="*/ 6200775 h 6200775"/>
              <a:gd name="connsiteX5" fmla="*/ 0 w 1795187"/>
              <a:gd name="connsiteY5" fmla="*/ 6200775 h 6200775"/>
              <a:gd name="connsiteX6" fmla="*/ 9525 w 1795187"/>
              <a:gd name="connsiteY6" fmla="*/ 0 h 6200775"/>
              <a:gd name="connsiteX0" fmla="*/ 9525 w 1806798"/>
              <a:gd name="connsiteY0" fmla="*/ 0 h 6200775"/>
              <a:gd name="connsiteX1" fmla="*/ 985784 w 1806798"/>
              <a:gd name="connsiteY1" fmla="*/ 1421774 h 6200775"/>
              <a:gd name="connsiteX2" fmla="*/ 537649 w 1806798"/>
              <a:gd name="connsiteY2" fmla="*/ 2857216 h 6200775"/>
              <a:gd name="connsiteX3" fmla="*/ 1282394 w 1806798"/>
              <a:gd name="connsiteY3" fmla="*/ 4636703 h 6200775"/>
              <a:gd name="connsiteX4" fmla="*/ 428625 w 1806798"/>
              <a:gd name="connsiteY4" fmla="*/ 6200775 h 6200775"/>
              <a:gd name="connsiteX5" fmla="*/ 0 w 1806798"/>
              <a:gd name="connsiteY5" fmla="*/ 6200775 h 6200775"/>
              <a:gd name="connsiteX6" fmla="*/ 9525 w 1806798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50746"/>
              <a:gd name="connsiteY0" fmla="*/ 0 h 6200775"/>
              <a:gd name="connsiteX1" fmla="*/ 985784 w 1850746"/>
              <a:gd name="connsiteY1" fmla="*/ 1421774 h 6200775"/>
              <a:gd name="connsiteX2" fmla="*/ 537649 w 1850746"/>
              <a:gd name="connsiteY2" fmla="*/ 2857216 h 6200775"/>
              <a:gd name="connsiteX3" fmla="*/ 1282394 w 1850746"/>
              <a:gd name="connsiteY3" fmla="*/ 4636703 h 6200775"/>
              <a:gd name="connsiteX4" fmla="*/ 428625 w 1850746"/>
              <a:gd name="connsiteY4" fmla="*/ 6200775 h 6200775"/>
              <a:gd name="connsiteX5" fmla="*/ 0 w 1850746"/>
              <a:gd name="connsiteY5" fmla="*/ 6200775 h 6200775"/>
              <a:gd name="connsiteX6" fmla="*/ 9525 w 185074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37649 w 1400916"/>
              <a:gd name="connsiteY2" fmla="*/ 2857216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9834" h="6200775">
                <a:moveTo>
                  <a:pt x="9525" y="0"/>
                </a:moveTo>
                <a:cubicBezTo>
                  <a:pt x="416295" y="284690"/>
                  <a:pt x="1425142" y="897762"/>
                  <a:pt x="980939" y="1433666"/>
                </a:cubicBezTo>
                <a:cubicBezTo>
                  <a:pt x="844467" y="1707707"/>
                  <a:pt x="539821" y="2296069"/>
                  <a:pt x="540732" y="2856335"/>
                </a:cubicBezTo>
                <a:cubicBezTo>
                  <a:pt x="541643" y="3416601"/>
                  <a:pt x="743453" y="3982394"/>
                  <a:pt x="1282394" y="4636703"/>
                </a:cubicBezTo>
                <a:cubicBezTo>
                  <a:pt x="1839834" y="5180015"/>
                  <a:pt x="543317" y="6072427"/>
                  <a:pt x="428625" y="6200775"/>
                </a:cubicBezTo>
                <a:lnTo>
                  <a:pt x="0" y="6200775"/>
                </a:lnTo>
                <a:lnTo>
                  <a:pt x="9525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  <a:alpha val="63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prstMaterial="plastic">
            <a:bevelT w="1016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 bwMode="ltGray">
          <a:xfrm>
            <a:off x="6954" y="2705"/>
            <a:ext cx="7708296" cy="1619808"/>
          </a:xfrm>
          <a:custGeom>
            <a:avLst/>
            <a:gdLst>
              <a:gd name="connsiteX0" fmla="*/ 0 w 7724775"/>
              <a:gd name="connsiteY0" fmla="*/ 0 h 1304925"/>
              <a:gd name="connsiteX1" fmla="*/ 7724775 w 7724775"/>
              <a:gd name="connsiteY1" fmla="*/ 0 h 1304925"/>
              <a:gd name="connsiteX2" fmla="*/ 7219950 w 7724775"/>
              <a:gd name="connsiteY2" fmla="*/ 685800 h 1304925"/>
              <a:gd name="connsiteX3" fmla="*/ 6600825 w 7724775"/>
              <a:gd name="connsiteY3" fmla="*/ 876300 h 1304925"/>
              <a:gd name="connsiteX4" fmla="*/ 4314825 w 7724775"/>
              <a:gd name="connsiteY4" fmla="*/ 504825 h 1304925"/>
              <a:gd name="connsiteX5" fmla="*/ 1781175 w 7724775"/>
              <a:gd name="connsiteY5" fmla="*/ 1304925 h 1304925"/>
              <a:gd name="connsiteX6" fmla="*/ 9525 w 7724775"/>
              <a:gd name="connsiteY6" fmla="*/ 400050 h 1304925"/>
              <a:gd name="connsiteX7" fmla="*/ 0 w 7724775"/>
              <a:gd name="connsiteY7" fmla="*/ 0 h 1304925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541463"/>
              <a:gd name="connsiteX1" fmla="*/ 7724775 w 7724775"/>
              <a:gd name="connsiteY1" fmla="*/ 0 h 1541463"/>
              <a:gd name="connsiteX2" fmla="*/ 7219950 w 7724775"/>
              <a:gd name="connsiteY2" fmla="*/ 685800 h 1541463"/>
              <a:gd name="connsiteX3" fmla="*/ 6600825 w 7724775"/>
              <a:gd name="connsiteY3" fmla="*/ 876300 h 1541463"/>
              <a:gd name="connsiteX4" fmla="*/ 4314825 w 7724775"/>
              <a:gd name="connsiteY4" fmla="*/ 504825 h 1541463"/>
              <a:gd name="connsiteX5" fmla="*/ 1781175 w 7724775"/>
              <a:gd name="connsiteY5" fmla="*/ 1304925 h 1541463"/>
              <a:gd name="connsiteX6" fmla="*/ 9525 w 7724775"/>
              <a:gd name="connsiteY6" fmla="*/ 400050 h 1541463"/>
              <a:gd name="connsiteX7" fmla="*/ 0 w 7724775"/>
              <a:gd name="connsiteY7" fmla="*/ 0 h 1541463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2875 w 7724775"/>
              <a:gd name="connsiteY6" fmla="*/ 379961 h 1600206"/>
              <a:gd name="connsiteX7" fmla="*/ 0 w 7724775"/>
              <a:gd name="connsiteY7" fmla="*/ 0 h 1600206"/>
              <a:gd name="connsiteX0" fmla="*/ 0 w 7724775"/>
              <a:gd name="connsiteY0" fmla="*/ 0 h 1602700"/>
              <a:gd name="connsiteX1" fmla="*/ 7724775 w 7724775"/>
              <a:gd name="connsiteY1" fmla="*/ 0 h 1602700"/>
              <a:gd name="connsiteX2" fmla="*/ 7219950 w 7724775"/>
              <a:gd name="connsiteY2" fmla="*/ 685800 h 1602700"/>
              <a:gd name="connsiteX3" fmla="*/ 6600825 w 7724775"/>
              <a:gd name="connsiteY3" fmla="*/ 876300 h 1602700"/>
              <a:gd name="connsiteX4" fmla="*/ 4314825 w 7724775"/>
              <a:gd name="connsiteY4" fmla="*/ 504825 h 1602700"/>
              <a:gd name="connsiteX5" fmla="*/ 1781175 w 7724775"/>
              <a:gd name="connsiteY5" fmla="*/ 1304925 h 1602700"/>
              <a:gd name="connsiteX6" fmla="*/ 2875 w 7724775"/>
              <a:gd name="connsiteY6" fmla="*/ 379961 h 1602700"/>
              <a:gd name="connsiteX7" fmla="*/ 0 w 7724775"/>
              <a:gd name="connsiteY7" fmla="*/ 0 h 1602700"/>
              <a:gd name="connsiteX0" fmla="*/ 0 w 7724775"/>
              <a:gd name="connsiteY0" fmla="*/ 0 h 1545342"/>
              <a:gd name="connsiteX1" fmla="*/ 7724775 w 7724775"/>
              <a:gd name="connsiteY1" fmla="*/ 0 h 1545342"/>
              <a:gd name="connsiteX2" fmla="*/ 7219950 w 7724775"/>
              <a:gd name="connsiteY2" fmla="*/ 685800 h 1545342"/>
              <a:gd name="connsiteX3" fmla="*/ 6600825 w 7724775"/>
              <a:gd name="connsiteY3" fmla="*/ 876300 h 1545342"/>
              <a:gd name="connsiteX4" fmla="*/ 4314825 w 7724775"/>
              <a:gd name="connsiteY4" fmla="*/ 504825 h 1545342"/>
              <a:gd name="connsiteX5" fmla="*/ 1781175 w 7724775"/>
              <a:gd name="connsiteY5" fmla="*/ 1304925 h 1545342"/>
              <a:gd name="connsiteX6" fmla="*/ 2875 w 7724775"/>
              <a:gd name="connsiteY6" fmla="*/ 379961 h 1545342"/>
              <a:gd name="connsiteX7" fmla="*/ 0 w 7724775"/>
              <a:gd name="connsiteY7" fmla="*/ 0 h 154534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4775" h="1622512">
                <a:moveTo>
                  <a:pt x="0" y="0"/>
                </a:moveTo>
                <a:lnTo>
                  <a:pt x="7724775" y="0"/>
                </a:lnTo>
                <a:cubicBezTo>
                  <a:pt x="7556500" y="228600"/>
                  <a:pt x="7398477" y="462188"/>
                  <a:pt x="7219950" y="685800"/>
                </a:cubicBezTo>
                <a:cubicBezTo>
                  <a:pt x="7117969" y="811622"/>
                  <a:pt x="7010059" y="974488"/>
                  <a:pt x="6613156" y="881149"/>
                </a:cubicBezTo>
                <a:cubicBezTo>
                  <a:pt x="6073551" y="698725"/>
                  <a:pt x="5118770" y="460658"/>
                  <a:pt x="4314825" y="504825"/>
                </a:cubicBezTo>
                <a:cubicBezTo>
                  <a:pt x="3510880" y="548992"/>
                  <a:pt x="2429591" y="850086"/>
                  <a:pt x="1781175" y="1304925"/>
                </a:cubicBezTo>
                <a:cubicBezTo>
                  <a:pt x="1239128" y="1622512"/>
                  <a:pt x="218826" y="516953"/>
                  <a:pt x="2875" y="379961"/>
                </a:cubicBezTo>
                <a:cubicBezTo>
                  <a:pt x="1917" y="253307"/>
                  <a:pt x="958" y="126654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 extrusionH="76200">
            <a:bevelT w="101600" h="127000"/>
            <a:bevelB w="0" h="0" prst="angle"/>
            <a:extrusionClr>
              <a:schemeClr val="bg2"/>
            </a:extrusionClr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algn="ctr" defTabSz="914400" rtl="0" eaLnBrk="1" latinLnBrk="0" hangingPunct="1"/>
            <a:endParaRPr lang="en-US" sz="4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02536"/>
            <a:ext cx="7068312" cy="11430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948D-7ADB-47A0-8325-CDECE7B7CB06}" type="datetimeFigureOut">
              <a:rPr lang="en-US" smtClean="0"/>
              <a:pPr/>
              <a:t>3/22/2010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6572-22DC-412B-A744-72BDB4F39F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69848" y="3218688"/>
            <a:ext cx="7068312" cy="1572768"/>
          </a:xfrm>
        </p:spPr>
        <p:txBody>
          <a:bodyPr anchor="t">
            <a:normAutofit/>
          </a:bodyPr>
          <a:lstStyle>
            <a:lvl1pPr>
              <a:defRPr sz="4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ltGray">
          <a:xfrm>
            <a:off x="30589" y="0"/>
            <a:ext cx="7744409" cy="809583"/>
          </a:xfrm>
          <a:custGeom>
            <a:avLst/>
            <a:gdLst>
              <a:gd name="connsiteX0" fmla="*/ 0 w 7712765"/>
              <a:gd name="connsiteY0" fmla="*/ 0 h 576470"/>
              <a:gd name="connsiteX1" fmla="*/ 854765 w 7712765"/>
              <a:gd name="connsiteY1" fmla="*/ 576470 h 576470"/>
              <a:gd name="connsiteX2" fmla="*/ 2405269 w 7712765"/>
              <a:gd name="connsiteY2" fmla="*/ 487017 h 576470"/>
              <a:gd name="connsiteX3" fmla="*/ 6569765 w 7712765"/>
              <a:gd name="connsiteY3" fmla="*/ 417443 h 576470"/>
              <a:gd name="connsiteX4" fmla="*/ 7712765 w 7712765"/>
              <a:gd name="connsiteY4" fmla="*/ 0 h 576470"/>
              <a:gd name="connsiteX5" fmla="*/ 0 w 7712765"/>
              <a:gd name="connsiteY5" fmla="*/ 0 h 576470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8807726"/>
              <a:gd name="connsiteY0" fmla="*/ 0 h 657639"/>
              <a:gd name="connsiteX1" fmla="*/ 854765 w 8807726"/>
              <a:gd name="connsiteY1" fmla="*/ 576470 h 657639"/>
              <a:gd name="connsiteX2" fmla="*/ 2405269 w 8807726"/>
              <a:gd name="connsiteY2" fmla="*/ 487017 h 657639"/>
              <a:gd name="connsiteX3" fmla="*/ 6569765 w 8807726"/>
              <a:gd name="connsiteY3" fmla="*/ 417443 h 657639"/>
              <a:gd name="connsiteX4" fmla="*/ 7712765 w 8807726"/>
              <a:gd name="connsiteY4" fmla="*/ 0 h 657639"/>
              <a:gd name="connsiteX5" fmla="*/ 0 w 8807726"/>
              <a:gd name="connsiteY5" fmla="*/ 0 h 657639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1143000 w 8855765"/>
              <a:gd name="connsiteY0" fmla="*/ 0 h 840448"/>
              <a:gd name="connsiteX1" fmla="*/ 1997765 w 8855765"/>
              <a:gd name="connsiteY1" fmla="*/ 576470 h 840448"/>
              <a:gd name="connsiteX2" fmla="*/ 3548269 w 8855765"/>
              <a:gd name="connsiteY2" fmla="*/ 487017 h 840448"/>
              <a:gd name="connsiteX3" fmla="*/ 7712765 w 8855765"/>
              <a:gd name="connsiteY3" fmla="*/ 417443 h 840448"/>
              <a:gd name="connsiteX4" fmla="*/ 8855765 w 8855765"/>
              <a:gd name="connsiteY4" fmla="*/ 0 h 840448"/>
              <a:gd name="connsiteX5" fmla="*/ 1143000 w 8855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686739"/>
              <a:gd name="connsiteX1" fmla="*/ 857670 w 7712765"/>
              <a:gd name="connsiteY1" fmla="*/ 563148 h 686739"/>
              <a:gd name="connsiteX2" fmla="*/ 2405269 w 7712765"/>
              <a:gd name="connsiteY2" fmla="*/ 487017 h 686739"/>
              <a:gd name="connsiteX3" fmla="*/ 6569765 w 7712765"/>
              <a:gd name="connsiteY3" fmla="*/ 417443 h 686739"/>
              <a:gd name="connsiteX4" fmla="*/ 7712765 w 7712765"/>
              <a:gd name="connsiteY4" fmla="*/ 0 h 686739"/>
              <a:gd name="connsiteX5" fmla="*/ 0 w 7712765"/>
              <a:gd name="connsiteY5" fmla="*/ 0 h 686739"/>
              <a:gd name="connsiteX0" fmla="*/ 0 w 7712765"/>
              <a:gd name="connsiteY0" fmla="*/ 0 h 821857"/>
              <a:gd name="connsiteX1" fmla="*/ 857670 w 7712765"/>
              <a:gd name="connsiteY1" fmla="*/ 563148 h 821857"/>
              <a:gd name="connsiteX2" fmla="*/ 2405269 w 7712765"/>
              <a:gd name="connsiteY2" fmla="*/ 487017 h 821857"/>
              <a:gd name="connsiteX3" fmla="*/ 6569765 w 7712765"/>
              <a:gd name="connsiteY3" fmla="*/ 417443 h 821857"/>
              <a:gd name="connsiteX4" fmla="*/ 7712765 w 7712765"/>
              <a:gd name="connsiteY4" fmla="*/ 0 h 821857"/>
              <a:gd name="connsiteX5" fmla="*/ 0 w 7712765"/>
              <a:gd name="connsiteY5" fmla="*/ 0 h 821857"/>
              <a:gd name="connsiteX0" fmla="*/ 0 w 7741811"/>
              <a:gd name="connsiteY0" fmla="*/ 0 h 686739"/>
              <a:gd name="connsiteX1" fmla="*/ 886716 w 7741811"/>
              <a:gd name="connsiteY1" fmla="*/ 563148 h 686739"/>
              <a:gd name="connsiteX2" fmla="*/ 2434315 w 7741811"/>
              <a:gd name="connsiteY2" fmla="*/ 487017 h 686739"/>
              <a:gd name="connsiteX3" fmla="*/ 6598811 w 7741811"/>
              <a:gd name="connsiteY3" fmla="*/ 417443 h 686739"/>
              <a:gd name="connsiteX4" fmla="*/ 7741811 w 7741811"/>
              <a:gd name="connsiteY4" fmla="*/ 0 h 686739"/>
              <a:gd name="connsiteX5" fmla="*/ 0 w 7741811"/>
              <a:gd name="connsiteY5" fmla="*/ 0 h 686739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4409" h="809583">
                <a:moveTo>
                  <a:pt x="0" y="0"/>
                </a:moveTo>
                <a:cubicBezTo>
                  <a:pt x="304237" y="167489"/>
                  <a:pt x="360369" y="233726"/>
                  <a:pt x="886716" y="563148"/>
                </a:cubicBezTo>
                <a:cubicBezTo>
                  <a:pt x="1304871" y="809583"/>
                  <a:pt x="1615947" y="706018"/>
                  <a:pt x="2434315" y="487017"/>
                </a:cubicBezTo>
                <a:cubicBezTo>
                  <a:pt x="3629697" y="155424"/>
                  <a:pt x="5540046" y="132029"/>
                  <a:pt x="6598811" y="417443"/>
                </a:cubicBezTo>
                <a:cubicBezTo>
                  <a:pt x="7392212" y="628150"/>
                  <a:pt x="7492697" y="440390"/>
                  <a:pt x="7744409" y="306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ltGray">
          <a:xfrm>
            <a:off x="0" y="312983"/>
            <a:ext cx="909138" cy="1423763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138" h="1423763">
                <a:moveTo>
                  <a:pt x="0" y="0"/>
                </a:moveTo>
                <a:lnTo>
                  <a:pt x="0" y="1423763"/>
                </a:lnTo>
                <a:cubicBezTo>
                  <a:pt x="307056" y="1125441"/>
                  <a:pt x="599640" y="970558"/>
                  <a:pt x="742566" y="874510"/>
                </a:cubicBezTo>
                <a:cubicBezTo>
                  <a:pt x="885492" y="778462"/>
                  <a:pt x="909138" y="598868"/>
                  <a:pt x="714950" y="444926"/>
                </a:cubicBezTo>
                <a:cubicBezTo>
                  <a:pt x="481017" y="259268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 bwMode="ltGray">
          <a:xfrm flipV="1">
            <a:off x="0" y="5172889"/>
            <a:ext cx="850182" cy="1665516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29018 w 909138"/>
              <a:gd name="connsiteY2" fmla="*/ 946385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369" h="1423763">
                <a:moveTo>
                  <a:pt x="0" y="0"/>
                </a:moveTo>
                <a:lnTo>
                  <a:pt x="0" y="1423763"/>
                </a:lnTo>
                <a:cubicBezTo>
                  <a:pt x="368101" y="1168156"/>
                  <a:pt x="565407" y="1044083"/>
                  <a:pt x="729018" y="946385"/>
                </a:cubicBezTo>
                <a:cubicBezTo>
                  <a:pt x="892629" y="848687"/>
                  <a:pt x="917369" y="716889"/>
                  <a:pt x="723181" y="562947"/>
                </a:cubicBezTo>
                <a:cubicBezTo>
                  <a:pt x="489248" y="377289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ltGray">
          <a:xfrm>
            <a:off x="7706271" y="-3132"/>
            <a:ext cx="1450255" cy="1647155"/>
          </a:xfrm>
          <a:custGeom>
            <a:avLst/>
            <a:gdLst>
              <a:gd name="connsiteX0" fmla="*/ 422754 w 1302707"/>
              <a:gd name="connsiteY0" fmla="*/ 0 h 1615858"/>
              <a:gd name="connsiteX1" fmla="*/ 1302707 w 1302707"/>
              <a:gd name="connsiteY1" fmla="*/ 0 h 1615858"/>
              <a:gd name="connsiteX2" fmla="*/ 1290181 w 1302707"/>
              <a:gd name="connsiteY2" fmla="*/ 1615858 h 1615858"/>
              <a:gd name="connsiteX3" fmla="*/ 109603 w 1302707"/>
              <a:gd name="connsiteY3" fmla="*/ 879954 h 1615858"/>
              <a:gd name="connsiteX4" fmla="*/ 0 w 1302707"/>
              <a:gd name="connsiteY4" fmla="*/ 382044 h 1615858"/>
              <a:gd name="connsiteX5" fmla="*/ 422754 w 1302707"/>
              <a:gd name="connsiteY5" fmla="*/ 0 h 1615858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615858"/>
              <a:gd name="connsiteX1" fmla="*/ 1408134 w 1408134"/>
              <a:gd name="connsiteY1" fmla="*/ 0 h 1615858"/>
              <a:gd name="connsiteX2" fmla="*/ 1395608 w 1408134"/>
              <a:gd name="connsiteY2" fmla="*/ 1615858 h 1615858"/>
              <a:gd name="connsiteX3" fmla="*/ 215030 w 1408134"/>
              <a:gd name="connsiteY3" fmla="*/ 879954 h 1615858"/>
              <a:gd name="connsiteX4" fmla="*/ 105427 w 1408134"/>
              <a:gd name="connsiteY4" fmla="*/ 382044 h 1615858"/>
              <a:gd name="connsiteX5" fmla="*/ 528181 w 1408134"/>
              <a:gd name="connsiteY5" fmla="*/ 0 h 1615858"/>
              <a:gd name="connsiteX0" fmla="*/ 529337 w 1409290"/>
              <a:gd name="connsiteY0" fmla="*/ 0 h 1615858"/>
              <a:gd name="connsiteX1" fmla="*/ 1409290 w 1409290"/>
              <a:gd name="connsiteY1" fmla="*/ 0 h 1615858"/>
              <a:gd name="connsiteX2" fmla="*/ 1396764 w 1409290"/>
              <a:gd name="connsiteY2" fmla="*/ 1615858 h 1615858"/>
              <a:gd name="connsiteX3" fmla="*/ 215030 w 1409290"/>
              <a:gd name="connsiteY3" fmla="*/ 864897 h 1615858"/>
              <a:gd name="connsiteX4" fmla="*/ 106583 w 1409290"/>
              <a:gd name="connsiteY4" fmla="*/ 382044 h 1615858"/>
              <a:gd name="connsiteX5" fmla="*/ 529337 w 1409290"/>
              <a:gd name="connsiteY5" fmla="*/ 0 h 1615858"/>
              <a:gd name="connsiteX0" fmla="*/ 522046 w 1401999"/>
              <a:gd name="connsiteY0" fmla="*/ 0 h 1615858"/>
              <a:gd name="connsiteX1" fmla="*/ 1401999 w 1401999"/>
              <a:gd name="connsiteY1" fmla="*/ 0 h 1615858"/>
              <a:gd name="connsiteX2" fmla="*/ 1389473 w 1401999"/>
              <a:gd name="connsiteY2" fmla="*/ 1615858 h 1615858"/>
              <a:gd name="connsiteX3" fmla="*/ 207739 w 1401999"/>
              <a:gd name="connsiteY3" fmla="*/ 864897 h 1615858"/>
              <a:gd name="connsiteX4" fmla="*/ 99292 w 1401999"/>
              <a:gd name="connsiteY4" fmla="*/ 382044 h 1615858"/>
              <a:gd name="connsiteX5" fmla="*/ 522046 w 1401999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47155"/>
              <a:gd name="connsiteX1" fmla="*/ 1450255 w 1450255"/>
              <a:gd name="connsiteY1" fmla="*/ 0 h 1647155"/>
              <a:gd name="connsiteX2" fmla="*/ 1437729 w 1450255"/>
              <a:gd name="connsiteY2" fmla="*/ 1647155 h 1647155"/>
              <a:gd name="connsiteX3" fmla="*/ 255995 w 1450255"/>
              <a:gd name="connsiteY3" fmla="*/ 864897 h 1647155"/>
              <a:gd name="connsiteX4" fmla="*/ 147548 w 1450255"/>
              <a:gd name="connsiteY4" fmla="*/ 382044 h 1647155"/>
              <a:gd name="connsiteX5" fmla="*/ 570302 w 1450255"/>
              <a:gd name="connsiteY5" fmla="*/ 0 h 164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0255" h="1647155">
                <a:moveTo>
                  <a:pt x="570302" y="0"/>
                </a:moveTo>
                <a:lnTo>
                  <a:pt x="1450255" y="0"/>
                </a:lnTo>
                <a:cubicBezTo>
                  <a:pt x="1446080" y="538619"/>
                  <a:pt x="1441904" y="1108536"/>
                  <a:pt x="1437729" y="1647155"/>
                </a:cubicBezTo>
                <a:cubicBezTo>
                  <a:pt x="1059800" y="1253174"/>
                  <a:pt x="463734" y="1013829"/>
                  <a:pt x="255995" y="864897"/>
                </a:cubicBezTo>
                <a:cubicBezTo>
                  <a:pt x="0" y="680990"/>
                  <a:pt x="64002" y="497791"/>
                  <a:pt x="147548" y="382044"/>
                </a:cubicBezTo>
                <a:cubicBezTo>
                  <a:pt x="231094" y="266297"/>
                  <a:pt x="385474" y="72158"/>
                  <a:pt x="57030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ltGray">
          <a:xfrm>
            <a:off x="475656" y="5237922"/>
            <a:ext cx="8668343" cy="1639956"/>
          </a:xfrm>
          <a:custGeom>
            <a:avLst/>
            <a:gdLst>
              <a:gd name="connsiteX0" fmla="*/ 0 w 8666922"/>
              <a:gd name="connsiteY0" fmla="*/ 1610139 h 1639956"/>
              <a:gd name="connsiteX1" fmla="*/ 8656983 w 8666922"/>
              <a:gd name="connsiteY1" fmla="*/ 1639956 h 1639956"/>
              <a:gd name="connsiteX2" fmla="*/ 8666922 w 8666922"/>
              <a:gd name="connsiteY2" fmla="*/ 0 h 1639956"/>
              <a:gd name="connsiteX3" fmla="*/ 4084983 w 8666922"/>
              <a:gd name="connsiteY3" fmla="*/ 1480930 h 1639956"/>
              <a:gd name="connsiteX4" fmla="*/ 993913 w 8666922"/>
              <a:gd name="connsiteY4" fmla="*/ 914400 h 1639956"/>
              <a:gd name="connsiteX5" fmla="*/ 0 w 8666922"/>
              <a:gd name="connsiteY5" fmla="*/ 1610139 h 1639956"/>
              <a:gd name="connsiteX0" fmla="*/ 0 w 8666922"/>
              <a:gd name="connsiteY0" fmla="*/ 1636643 h 1666460"/>
              <a:gd name="connsiteX1" fmla="*/ 8656983 w 8666922"/>
              <a:gd name="connsiteY1" fmla="*/ 1666460 h 1666460"/>
              <a:gd name="connsiteX2" fmla="*/ 8666922 w 8666922"/>
              <a:gd name="connsiteY2" fmla="*/ 26504 h 1666460"/>
              <a:gd name="connsiteX3" fmla="*/ 4084983 w 8666922"/>
              <a:gd name="connsiteY3" fmla="*/ 1507434 h 1666460"/>
              <a:gd name="connsiteX4" fmla="*/ 993913 w 8666922"/>
              <a:gd name="connsiteY4" fmla="*/ 940904 h 1666460"/>
              <a:gd name="connsiteX5" fmla="*/ 0 w 8666922"/>
              <a:gd name="connsiteY5" fmla="*/ 1636643 h 1666460"/>
              <a:gd name="connsiteX0" fmla="*/ 0 w 8668343"/>
              <a:gd name="connsiteY0" fmla="*/ 1647276 h 1666460"/>
              <a:gd name="connsiteX1" fmla="*/ 8658404 w 8668343"/>
              <a:gd name="connsiteY1" fmla="*/ 1666460 h 1666460"/>
              <a:gd name="connsiteX2" fmla="*/ 8668343 w 8668343"/>
              <a:gd name="connsiteY2" fmla="*/ 26504 h 1666460"/>
              <a:gd name="connsiteX3" fmla="*/ 4086404 w 8668343"/>
              <a:gd name="connsiteY3" fmla="*/ 1507434 h 1666460"/>
              <a:gd name="connsiteX4" fmla="*/ 995334 w 8668343"/>
              <a:gd name="connsiteY4" fmla="*/ 940904 h 1666460"/>
              <a:gd name="connsiteX5" fmla="*/ 0 w 8668343"/>
              <a:gd name="connsiteY5" fmla="*/ 1647276 h 1666460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1277178 w 9945521"/>
              <a:gd name="connsiteY0" fmla="*/ 1620772 h 1639956"/>
              <a:gd name="connsiteX1" fmla="*/ 9935582 w 9945521"/>
              <a:gd name="connsiteY1" fmla="*/ 1639956 h 1639956"/>
              <a:gd name="connsiteX2" fmla="*/ 9945521 w 9945521"/>
              <a:gd name="connsiteY2" fmla="*/ 0 h 1639956"/>
              <a:gd name="connsiteX3" fmla="*/ 5363582 w 9945521"/>
              <a:gd name="connsiteY3" fmla="*/ 1480930 h 1639956"/>
              <a:gd name="connsiteX4" fmla="*/ 2272512 w 9945521"/>
              <a:gd name="connsiteY4" fmla="*/ 914400 h 1639956"/>
              <a:gd name="connsiteX5" fmla="*/ 1277178 w 9945521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8343" h="1639956">
                <a:moveTo>
                  <a:pt x="0" y="1620772"/>
                </a:moveTo>
                <a:lnTo>
                  <a:pt x="8658404" y="1639956"/>
                </a:lnTo>
                <a:lnTo>
                  <a:pt x="8668343" y="0"/>
                </a:lnTo>
                <a:cubicBezTo>
                  <a:pt x="7434289" y="1156087"/>
                  <a:pt x="5517363" y="1503112"/>
                  <a:pt x="4086404" y="1480930"/>
                </a:cubicBezTo>
                <a:cubicBezTo>
                  <a:pt x="2655445" y="1458748"/>
                  <a:pt x="1459326" y="1108766"/>
                  <a:pt x="995334" y="914400"/>
                </a:cubicBezTo>
                <a:cubicBezTo>
                  <a:pt x="531342" y="720034"/>
                  <a:pt x="360863" y="1226049"/>
                  <a:pt x="0" y="1620772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30352"/>
            <a:ext cx="7315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9536" y="1719072"/>
            <a:ext cx="3575304" cy="4215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8848" y="1719072"/>
            <a:ext cx="3575304" cy="4215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948D-7ADB-47A0-8325-CDECE7B7CB06}" type="datetimeFigureOut">
              <a:rPr lang="en-US" smtClean="0"/>
              <a:pPr/>
              <a:t>3/22/2010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6572-22DC-412B-A744-72BDB4F39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ltGray">
          <a:xfrm>
            <a:off x="30589" y="0"/>
            <a:ext cx="7744409" cy="809583"/>
          </a:xfrm>
          <a:custGeom>
            <a:avLst/>
            <a:gdLst>
              <a:gd name="connsiteX0" fmla="*/ 0 w 7712765"/>
              <a:gd name="connsiteY0" fmla="*/ 0 h 576470"/>
              <a:gd name="connsiteX1" fmla="*/ 854765 w 7712765"/>
              <a:gd name="connsiteY1" fmla="*/ 576470 h 576470"/>
              <a:gd name="connsiteX2" fmla="*/ 2405269 w 7712765"/>
              <a:gd name="connsiteY2" fmla="*/ 487017 h 576470"/>
              <a:gd name="connsiteX3" fmla="*/ 6569765 w 7712765"/>
              <a:gd name="connsiteY3" fmla="*/ 417443 h 576470"/>
              <a:gd name="connsiteX4" fmla="*/ 7712765 w 7712765"/>
              <a:gd name="connsiteY4" fmla="*/ 0 h 576470"/>
              <a:gd name="connsiteX5" fmla="*/ 0 w 7712765"/>
              <a:gd name="connsiteY5" fmla="*/ 0 h 576470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8807726"/>
              <a:gd name="connsiteY0" fmla="*/ 0 h 657639"/>
              <a:gd name="connsiteX1" fmla="*/ 854765 w 8807726"/>
              <a:gd name="connsiteY1" fmla="*/ 576470 h 657639"/>
              <a:gd name="connsiteX2" fmla="*/ 2405269 w 8807726"/>
              <a:gd name="connsiteY2" fmla="*/ 487017 h 657639"/>
              <a:gd name="connsiteX3" fmla="*/ 6569765 w 8807726"/>
              <a:gd name="connsiteY3" fmla="*/ 417443 h 657639"/>
              <a:gd name="connsiteX4" fmla="*/ 7712765 w 8807726"/>
              <a:gd name="connsiteY4" fmla="*/ 0 h 657639"/>
              <a:gd name="connsiteX5" fmla="*/ 0 w 8807726"/>
              <a:gd name="connsiteY5" fmla="*/ 0 h 657639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1143000 w 8855765"/>
              <a:gd name="connsiteY0" fmla="*/ 0 h 840448"/>
              <a:gd name="connsiteX1" fmla="*/ 1997765 w 8855765"/>
              <a:gd name="connsiteY1" fmla="*/ 576470 h 840448"/>
              <a:gd name="connsiteX2" fmla="*/ 3548269 w 8855765"/>
              <a:gd name="connsiteY2" fmla="*/ 487017 h 840448"/>
              <a:gd name="connsiteX3" fmla="*/ 7712765 w 8855765"/>
              <a:gd name="connsiteY3" fmla="*/ 417443 h 840448"/>
              <a:gd name="connsiteX4" fmla="*/ 8855765 w 8855765"/>
              <a:gd name="connsiteY4" fmla="*/ 0 h 840448"/>
              <a:gd name="connsiteX5" fmla="*/ 1143000 w 8855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686739"/>
              <a:gd name="connsiteX1" fmla="*/ 857670 w 7712765"/>
              <a:gd name="connsiteY1" fmla="*/ 563148 h 686739"/>
              <a:gd name="connsiteX2" fmla="*/ 2405269 w 7712765"/>
              <a:gd name="connsiteY2" fmla="*/ 487017 h 686739"/>
              <a:gd name="connsiteX3" fmla="*/ 6569765 w 7712765"/>
              <a:gd name="connsiteY3" fmla="*/ 417443 h 686739"/>
              <a:gd name="connsiteX4" fmla="*/ 7712765 w 7712765"/>
              <a:gd name="connsiteY4" fmla="*/ 0 h 686739"/>
              <a:gd name="connsiteX5" fmla="*/ 0 w 7712765"/>
              <a:gd name="connsiteY5" fmla="*/ 0 h 686739"/>
              <a:gd name="connsiteX0" fmla="*/ 0 w 7712765"/>
              <a:gd name="connsiteY0" fmla="*/ 0 h 821857"/>
              <a:gd name="connsiteX1" fmla="*/ 857670 w 7712765"/>
              <a:gd name="connsiteY1" fmla="*/ 563148 h 821857"/>
              <a:gd name="connsiteX2" fmla="*/ 2405269 w 7712765"/>
              <a:gd name="connsiteY2" fmla="*/ 487017 h 821857"/>
              <a:gd name="connsiteX3" fmla="*/ 6569765 w 7712765"/>
              <a:gd name="connsiteY3" fmla="*/ 417443 h 821857"/>
              <a:gd name="connsiteX4" fmla="*/ 7712765 w 7712765"/>
              <a:gd name="connsiteY4" fmla="*/ 0 h 821857"/>
              <a:gd name="connsiteX5" fmla="*/ 0 w 7712765"/>
              <a:gd name="connsiteY5" fmla="*/ 0 h 821857"/>
              <a:gd name="connsiteX0" fmla="*/ 0 w 7741811"/>
              <a:gd name="connsiteY0" fmla="*/ 0 h 686739"/>
              <a:gd name="connsiteX1" fmla="*/ 886716 w 7741811"/>
              <a:gd name="connsiteY1" fmla="*/ 563148 h 686739"/>
              <a:gd name="connsiteX2" fmla="*/ 2434315 w 7741811"/>
              <a:gd name="connsiteY2" fmla="*/ 487017 h 686739"/>
              <a:gd name="connsiteX3" fmla="*/ 6598811 w 7741811"/>
              <a:gd name="connsiteY3" fmla="*/ 417443 h 686739"/>
              <a:gd name="connsiteX4" fmla="*/ 7741811 w 7741811"/>
              <a:gd name="connsiteY4" fmla="*/ 0 h 686739"/>
              <a:gd name="connsiteX5" fmla="*/ 0 w 7741811"/>
              <a:gd name="connsiteY5" fmla="*/ 0 h 686739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4409" h="809583">
                <a:moveTo>
                  <a:pt x="0" y="0"/>
                </a:moveTo>
                <a:cubicBezTo>
                  <a:pt x="304237" y="167489"/>
                  <a:pt x="360369" y="233726"/>
                  <a:pt x="886716" y="563148"/>
                </a:cubicBezTo>
                <a:cubicBezTo>
                  <a:pt x="1304871" y="809583"/>
                  <a:pt x="1615947" y="706018"/>
                  <a:pt x="2434315" y="487017"/>
                </a:cubicBezTo>
                <a:cubicBezTo>
                  <a:pt x="3629697" y="155424"/>
                  <a:pt x="5540046" y="132029"/>
                  <a:pt x="6598811" y="417443"/>
                </a:cubicBezTo>
                <a:cubicBezTo>
                  <a:pt x="7392212" y="628150"/>
                  <a:pt x="7492697" y="440390"/>
                  <a:pt x="7744409" y="306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ltGray">
          <a:xfrm>
            <a:off x="0" y="312983"/>
            <a:ext cx="909138" cy="1423763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138" h="1423763">
                <a:moveTo>
                  <a:pt x="0" y="0"/>
                </a:moveTo>
                <a:lnTo>
                  <a:pt x="0" y="1423763"/>
                </a:lnTo>
                <a:cubicBezTo>
                  <a:pt x="307056" y="1125441"/>
                  <a:pt x="599640" y="970558"/>
                  <a:pt x="742566" y="874510"/>
                </a:cubicBezTo>
                <a:cubicBezTo>
                  <a:pt x="885492" y="778462"/>
                  <a:pt x="909138" y="598868"/>
                  <a:pt x="714950" y="444926"/>
                </a:cubicBezTo>
                <a:cubicBezTo>
                  <a:pt x="481017" y="259268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ltGray">
          <a:xfrm>
            <a:off x="7706271" y="-3132"/>
            <a:ext cx="1450255" cy="1647155"/>
          </a:xfrm>
          <a:custGeom>
            <a:avLst/>
            <a:gdLst>
              <a:gd name="connsiteX0" fmla="*/ 422754 w 1302707"/>
              <a:gd name="connsiteY0" fmla="*/ 0 h 1615858"/>
              <a:gd name="connsiteX1" fmla="*/ 1302707 w 1302707"/>
              <a:gd name="connsiteY1" fmla="*/ 0 h 1615858"/>
              <a:gd name="connsiteX2" fmla="*/ 1290181 w 1302707"/>
              <a:gd name="connsiteY2" fmla="*/ 1615858 h 1615858"/>
              <a:gd name="connsiteX3" fmla="*/ 109603 w 1302707"/>
              <a:gd name="connsiteY3" fmla="*/ 879954 h 1615858"/>
              <a:gd name="connsiteX4" fmla="*/ 0 w 1302707"/>
              <a:gd name="connsiteY4" fmla="*/ 382044 h 1615858"/>
              <a:gd name="connsiteX5" fmla="*/ 422754 w 1302707"/>
              <a:gd name="connsiteY5" fmla="*/ 0 h 1615858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615858"/>
              <a:gd name="connsiteX1" fmla="*/ 1408134 w 1408134"/>
              <a:gd name="connsiteY1" fmla="*/ 0 h 1615858"/>
              <a:gd name="connsiteX2" fmla="*/ 1395608 w 1408134"/>
              <a:gd name="connsiteY2" fmla="*/ 1615858 h 1615858"/>
              <a:gd name="connsiteX3" fmla="*/ 215030 w 1408134"/>
              <a:gd name="connsiteY3" fmla="*/ 879954 h 1615858"/>
              <a:gd name="connsiteX4" fmla="*/ 105427 w 1408134"/>
              <a:gd name="connsiteY4" fmla="*/ 382044 h 1615858"/>
              <a:gd name="connsiteX5" fmla="*/ 528181 w 1408134"/>
              <a:gd name="connsiteY5" fmla="*/ 0 h 1615858"/>
              <a:gd name="connsiteX0" fmla="*/ 529337 w 1409290"/>
              <a:gd name="connsiteY0" fmla="*/ 0 h 1615858"/>
              <a:gd name="connsiteX1" fmla="*/ 1409290 w 1409290"/>
              <a:gd name="connsiteY1" fmla="*/ 0 h 1615858"/>
              <a:gd name="connsiteX2" fmla="*/ 1396764 w 1409290"/>
              <a:gd name="connsiteY2" fmla="*/ 1615858 h 1615858"/>
              <a:gd name="connsiteX3" fmla="*/ 215030 w 1409290"/>
              <a:gd name="connsiteY3" fmla="*/ 864897 h 1615858"/>
              <a:gd name="connsiteX4" fmla="*/ 106583 w 1409290"/>
              <a:gd name="connsiteY4" fmla="*/ 382044 h 1615858"/>
              <a:gd name="connsiteX5" fmla="*/ 529337 w 1409290"/>
              <a:gd name="connsiteY5" fmla="*/ 0 h 1615858"/>
              <a:gd name="connsiteX0" fmla="*/ 522046 w 1401999"/>
              <a:gd name="connsiteY0" fmla="*/ 0 h 1615858"/>
              <a:gd name="connsiteX1" fmla="*/ 1401999 w 1401999"/>
              <a:gd name="connsiteY1" fmla="*/ 0 h 1615858"/>
              <a:gd name="connsiteX2" fmla="*/ 1389473 w 1401999"/>
              <a:gd name="connsiteY2" fmla="*/ 1615858 h 1615858"/>
              <a:gd name="connsiteX3" fmla="*/ 207739 w 1401999"/>
              <a:gd name="connsiteY3" fmla="*/ 864897 h 1615858"/>
              <a:gd name="connsiteX4" fmla="*/ 99292 w 1401999"/>
              <a:gd name="connsiteY4" fmla="*/ 382044 h 1615858"/>
              <a:gd name="connsiteX5" fmla="*/ 522046 w 1401999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47155"/>
              <a:gd name="connsiteX1" fmla="*/ 1450255 w 1450255"/>
              <a:gd name="connsiteY1" fmla="*/ 0 h 1647155"/>
              <a:gd name="connsiteX2" fmla="*/ 1437729 w 1450255"/>
              <a:gd name="connsiteY2" fmla="*/ 1647155 h 1647155"/>
              <a:gd name="connsiteX3" fmla="*/ 255995 w 1450255"/>
              <a:gd name="connsiteY3" fmla="*/ 864897 h 1647155"/>
              <a:gd name="connsiteX4" fmla="*/ 147548 w 1450255"/>
              <a:gd name="connsiteY4" fmla="*/ 382044 h 1647155"/>
              <a:gd name="connsiteX5" fmla="*/ 570302 w 1450255"/>
              <a:gd name="connsiteY5" fmla="*/ 0 h 164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0255" h="1647155">
                <a:moveTo>
                  <a:pt x="570302" y="0"/>
                </a:moveTo>
                <a:lnTo>
                  <a:pt x="1450255" y="0"/>
                </a:lnTo>
                <a:cubicBezTo>
                  <a:pt x="1446080" y="538619"/>
                  <a:pt x="1441904" y="1108536"/>
                  <a:pt x="1437729" y="1647155"/>
                </a:cubicBezTo>
                <a:cubicBezTo>
                  <a:pt x="1059800" y="1253174"/>
                  <a:pt x="463734" y="1013829"/>
                  <a:pt x="255995" y="864897"/>
                </a:cubicBezTo>
                <a:cubicBezTo>
                  <a:pt x="0" y="680990"/>
                  <a:pt x="64002" y="497791"/>
                  <a:pt x="147548" y="382044"/>
                </a:cubicBezTo>
                <a:cubicBezTo>
                  <a:pt x="231094" y="266297"/>
                  <a:pt x="385474" y="72158"/>
                  <a:pt x="57030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30352"/>
            <a:ext cx="7315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4792"/>
            <a:ext cx="404164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487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64792"/>
            <a:ext cx="404164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487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948D-7ADB-47A0-8325-CDECE7B7CB06}" type="datetimeFigureOut">
              <a:rPr lang="en-US" smtClean="0"/>
              <a:pPr/>
              <a:t>3/22/2010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6572-22DC-412B-A744-72BDB4F39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ltGray">
          <a:xfrm>
            <a:off x="30589" y="0"/>
            <a:ext cx="7744409" cy="809583"/>
          </a:xfrm>
          <a:custGeom>
            <a:avLst/>
            <a:gdLst>
              <a:gd name="connsiteX0" fmla="*/ 0 w 7712765"/>
              <a:gd name="connsiteY0" fmla="*/ 0 h 576470"/>
              <a:gd name="connsiteX1" fmla="*/ 854765 w 7712765"/>
              <a:gd name="connsiteY1" fmla="*/ 576470 h 576470"/>
              <a:gd name="connsiteX2" fmla="*/ 2405269 w 7712765"/>
              <a:gd name="connsiteY2" fmla="*/ 487017 h 576470"/>
              <a:gd name="connsiteX3" fmla="*/ 6569765 w 7712765"/>
              <a:gd name="connsiteY3" fmla="*/ 417443 h 576470"/>
              <a:gd name="connsiteX4" fmla="*/ 7712765 w 7712765"/>
              <a:gd name="connsiteY4" fmla="*/ 0 h 576470"/>
              <a:gd name="connsiteX5" fmla="*/ 0 w 7712765"/>
              <a:gd name="connsiteY5" fmla="*/ 0 h 576470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8807726"/>
              <a:gd name="connsiteY0" fmla="*/ 0 h 657639"/>
              <a:gd name="connsiteX1" fmla="*/ 854765 w 8807726"/>
              <a:gd name="connsiteY1" fmla="*/ 576470 h 657639"/>
              <a:gd name="connsiteX2" fmla="*/ 2405269 w 8807726"/>
              <a:gd name="connsiteY2" fmla="*/ 487017 h 657639"/>
              <a:gd name="connsiteX3" fmla="*/ 6569765 w 8807726"/>
              <a:gd name="connsiteY3" fmla="*/ 417443 h 657639"/>
              <a:gd name="connsiteX4" fmla="*/ 7712765 w 8807726"/>
              <a:gd name="connsiteY4" fmla="*/ 0 h 657639"/>
              <a:gd name="connsiteX5" fmla="*/ 0 w 8807726"/>
              <a:gd name="connsiteY5" fmla="*/ 0 h 657639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1143000 w 8855765"/>
              <a:gd name="connsiteY0" fmla="*/ 0 h 840448"/>
              <a:gd name="connsiteX1" fmla="*/ 1997765 w 8855765"/>
              <a:gd name="connsiteY1" fmla="*/ 576470 h 840448"/>
              <a:gd name="connsiteX2" fmla="*/ 3548269 w 8855765"/>
              <a:gd name="connsiteY2" fmla="*/ 487017 h 840448"/>
              <a:gd name="connsiteX3" fmla="*/ 7712765 w 8855765"/>
              <a:gd name="connsiteY3" fmla="*/ 417443 h 840448"/>
              <a:gd name="connsiteX4" fmla="*/ 8855765 w 8855765"/>
              <a:gd name="connsiteY4" fmla="*/ 0 h 840448"/>
              <a:gd name="connsiteX5" fmla="*/ 1143000 w 8855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686739"/>
              <a:gd name="connsiteX1" fmla="*/ 857670 w 7712765"/>
              <a:gd name="connsiteY1" fmla="*/ 563148 h 686739"/>
              <a:gd name="connsiteX2" fmla="*/ 2405269 w 7712765"/>
              <a:gd name="connsiteY2" fmla="*/ 487017 h 686739"/>
              <a:gd name="connsiteX3" fmla="*/ 6569765 w 7712765"/>
              <a:gd name="connsiteY3" fmla="*/ 417443 h 686739"/>
              <a:gd name="connsiteX4" fmla="*/ 7712765 w 7712765"/>
              <a:gd name="connsiteY4" fmla="*/ 0 h 686739"/>
              <a:gd name="connsiteX5" fmla="*/ 0 w 7712765"/>
              <a:gd name="connsiteY5" fmla="*/ 0 h 686739"/>
              <a:gd name="connsiteX0" fmla="*/ 0 w 7712765"/>
              <a:gd name="connsiteY0" fmla="*/ 0 h 821857"/>
              <a:gd name="connsiteX1" fmla="*/ 857670 w 7712765"/>
              <a:gd name="connsiteY1" fmla="*/ 563148 h 821857"/>
              <a:gd name="connsiteX2" fmla="*/ 2405269 w 7712765"/>
              <a:gd name="connsiteY2" fmla="*/ 487017 h 821857"/>
              <a:gd name="connsiteX3" fmla="*/ 6569765 w 7712765"/>
              <a:gd name="connsiteY3" fmla="*/ 417443 h 821857"/>
              <a:gd name="connsiteX4" fmla="*/ 7712765 w 7712765"/>
              <a:gd name="connsiteY4" fmla="*/ 0 h 821857"/>
              <a:gd name="connsiteX5" fmla="*/ 0 w 7712765"/>
              <a:gd name="connsiteY5" fmla="*/ 0 h 821857"/>
              <a:gd name="connsiteX0" fmla="*/ 0 w 7741811"/>
              <a:gd name="connsiteY0" fmla="*/ 0 h 686739"/>
              <a:gd name="connsiteX1" fmla="*/ 886716 w 7741811"/>
              <a:gd name="connsiteY1" fmla="*/ 563148 h 686739"/>
              <a:gd name="connsiteX2" fmla="*/ 2434315 w 7741811"/>
              <a:gd name="connsiteY2" fmla="*/ 487017 h 686739"/>
              <a:gd name="connsiteX3" fmla="*/ 6598811 w 7741811"/>
              <a:gd name="connsiteY3" fmla="*/ 417443 h 686739"/>
              <a:gd name="connsiteX4" fmla="*/ 7741811 w 7741811"/>
              <a:gd name="connsiteY4" fmla="*/ 0 h 686739"/>
              <a:gd name="connsiteX5" fmla="*/ 0 w 7741811"/>
              <a:gd name="connsiteY5" fmla="*/ 0 h 686739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4409" h="809583">
                <a:moveTo>
                  <a:pt x="0" y="0"/>
                </a:moveTo>
                <a:cubicBezTo>
                  <a:pt x="304237" y="167489"/>
                  <a:pt x="360369" y="233726"/>
                  <a:pt x="886716" y="563148"/>
                </a:cubicBezTo>
                <a:cubicBezTo>
                  <a:pt x="1304871" y="809583"/>
                  <a:pt x="1615947" y="706018"/>
                  <a:pt x="2434315" y="487017"/>
                </a:cubicBezTo>
                <a:cubicBezTo>
                  <a:pt x="3629697" y="155424"/>
                  <a:pt x="5540046" y="132029"/>
                  <a:pt x="6598811" y="417443"/>
                </a:cubicBezTo>
                <a:cubicBezTo>
                  <a:pt x="7392212" y="628150"/>
                  <a:pt x="7492697" y="440390"/>
                  <a:pt x="7744409" y="306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ltGray">
          <a:xfrm>
            <a:off x="0" y="312983"/>
            <a:ext cx="909138" cy="1423763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138" h="1423763">
                <a:moveTo>
                  <a:pt x="0" y="0"/>
                </a:moveTo>
                <a:lnTo>
                  <a:pt x="0" y="1423763"/>
                </a:lnTo>
                <a:cubicBezTo>
                  <a:pt x="307056" y="1125441"/>
                  <a:pt x="599640" y="970558"/>
                  <a:pt x="742566" y="874510"/>
                </a:cubicBezTo>
                <a:cubicBezTo>
                  <a:pt x="885492" y="778462"/>
                  <a:pt x="909138" y="598868"/>
                  <a:pt x="714950" y="444926"/>
                </a:cubicBezTo>
                <a:cubicBezTo>
                  <a:pt x="481017" y="259268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ltGray">
          <a:xfrm flipV="1">
            <a:off x="0" y="5172889"/>
            <a:ext cx="850182" cy="1665516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29018 w 909138"/>
              <a:gd name="connsiteY2" fmla="*/ 946385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369" h="1423763">
                <a:moveTo>
                  <a:pt x="0" y="0"/>
                </a:moveTo>
                <a:lnTo>
                  <a:pt x="0" y="1423763"/>
                </a:lnTo>
                <a:cubicBezTo>
                  <a:pt x="368101" y="1168156"/>
                  <a:pt x="565407" y="1044083"/>
                  <a:pt x="729018" y="946385"/>
                </a:cubicBezTo>
                <a:cubicBezTo>
                  <a:pt x="892629" y="848687"/>
                  <a:pt x="917369" y="716889"/>
                  <a:pt x="723181" y="562947"/>
                </a:cubicBezTo>
                <a:cubicBezTo>
                  <a:pt x="489248" y="377289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ltGray">
          <a:xfrm>
            <a:off x="7706271" y="-3132"/>
            <a:ext cx="1450255" cy="1647155"/>
          </a:xfrm>
          <a:custGeom>
            <a:avLst/>
            <a:gdLst>
              <a:gd name="connsiteX0" fmla="*/ 422754 w 1302707"/>
              <a:gd name="connsiteY0" fmla="*/ 0 h 1615858"/>
              <a:gd name="connsiteX1" fmla="*/ 1302707 w 1302707"/>
              <a:gd name="connsiteY1" fmla="*/ 0 h 1615858"/>
              <a:gd name="connsiteX2" fmla="*/ 1290181 w 1302707"/>
              <a:gd name="connsiteY2" fmla="*/ 1615858 h 1615858"/>
              <a:gd name="connsiteX3" fmla="*/ 109603 w 1302707"/>
              <a:gd name="connsiteY3" fmla="*/ 879954 h 1615858"/>
              <a:gd name="connsiteX4" fmla="*/ 0 w 1302707"/>
              <a:gd name="connsiteY4" fmla="*/ 382044 h 1615858"/>
              <a:gd name="connsiteX5" fmla="*/ 422754 w 1302707"/>
              <a:gd name="connsiteY5" fmla="*/ 0 h 1615858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615858"/>
              <a:gd name="connsiteX1" fmla="*/ 1408134 w 1408134"/>
              <a:gd name="connsiteY1" fmla="*/ 0 h 1615858"/>
              <a:gd name="connsiteX2" fmla="*/ 1395608 w 1408134"/>
              <a:gd name="connsiteY2" fmla="*/ 1615858 h 1615858"/>
              <a:gd name="connsiteX3" fmla="*/ 215030 w 1408134"/>
              <a:gd name="connsiteY3" fmla="*/ 879954 h 1615858"/>
              <a:gd name="connsiteX4" fmla="*/ 105427 w 1408134"/>
              <a:gd name="connsiteY4" fmla="*/ 382044 h 1615858"/>
              <a:gd name="connsiteX5" fmla="*/ 528181 w 1408134"/>
              <a:gd name="connsiteY5" fmla="*/ 0 h 1615858"/>
              <a:gd name="connsiteX0" fmla="*/ 529337 w 1409290"/>
              <a:gd name="connsiteY0" fmla="*/ 0 h 1615858"/>
              <a:gd name="connsiteX1" fmla="*/ 1409290 w 1409290"/>
              <a:gd name="connsiteY1" fmla="*/ 0 h 1615858"/>
              <a:gd name="connsiteX2" fmla="*/ 1396764 w 1409290"/>
              <a:gd name="connsiteY2" fmla="*/ 1615858 h 1615858"/>
              <a:gd name="connsiteX3" fmla="*/ 215030 w 1409290"/>
              <a:gd name="connsiteY3" fmla="*/ 864897 h 1615858"/>
              <a:gd name="connsiteX4" fmla="*/ 106583 w 1409290"/>
              <a:gd name="connsiteY4" fmla="*/ 382044 h 1615858"/>
              <a:gd name="connsiteX5" fmla="*/ 529337 w 1409290"/>
              <a:gd name="connsiteY5" fmla="*/ 0 h 1615858"/>
              <a:gd name="connsiteX0" fmla="*/ 522046 w 1401999"/>
              <a:gd name="connsiteY0" fmla="*/ 0 h 1615858"/>
              <a:gd name="connsiteX1" fmla="*/ 1401999 w 1401999"/>
              <a:gd name="connsiteY1" fmla="*/ 0 h 1615858"/>
              <a:gd name="connsiteX2" fmla="*/ 1389473 w 1401999"/>
              <a:gd name="connsiteY2" fmla="*/ 1615858 h 1615858"/>
              <a:gd name="connsiteX3" fmla="*/ 207739 w 1401999"/>
              <a:gd name="connsiteY3" fmla="*/ 864897 h 1615858"/>
              <a:gd name="connsiteX4" fmla="*/ 99292 w 1401999"/>
              <a:gd name="connsiteY4" fmla="*/ 382044 h 1615858"/>
              <a:gd name="connsiteX5" fmla="*/ 522046 w 1401999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47155"/>
              <a:gd name="connsiteX1" fmla="*/ 1450255 w 1450255"/>
              <a:gd name="connsiteY1" fmla="*/ 0 h 1647155"/>
              <a:gd name="connsiteX2" fmla="*/ 1437729 w 1450255"/>
              <a:gd name="connsiteY2" fmla="*/ 1647155 h 1647155"/>
              <a:gd name="connsiteX3" fmla="*/ 255995 w 1450255"/>
              <a:gd name="connsiteY3" fmla="*/ 864897 h 1647155"/>
              <a:gd name="connsiteX4" fmla="*/ 147548 w 1450255"/>
              <a:gd name="connsiteY4" fmla="*/ 382044 h 1647155"/>
              <a:gd name="connsiteX5" fmla="*/ 570302 w 1450255"/>
              <a:gd name="connsiteY5" fmla="*/ 0 h 164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0255" h="1647155">
                <a:moveTo>
                  <a:pt x="570302" y="0"/>
                </a:moveTo>
                <a:lnTo>
                  <a:pt x="1450255" y="0"/>
                </a:lnTo>
                <a:cubicBezTo>
                  <a:pt x="1446080" y="538619"/>
                  <a:pt x="1441904" y="1108536"/>
                  <a:pt x="1437729" y="1647155"/>
                </a:cubicBezTo>
                <a:cubicBezTo>
                  <a:pt x="1059800" y="1253174"/>
                  <a:pt x="463734" y="1013829"/>
                  <a:pt x="255995" y="864897"/>
                </a:cubicBezTo>
                <a:cubicBezTo>
                  <a:pt x="0" y="680990"/>
                  <a:pt x="64002" y="497791"/>
                  <a:pt x="147548" y="382044"/>
                </a:cubicBezTo>
                <a:cubicBezTo>
                  <a:pt x="231094" y="266297"/>
                  <a:pt x="385474" y="72158"/>
                  <a:pt x="57030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 bwMode="ltGray">
          <a:xfrm>
            <a:off x="475656" y="5237922"/>
            <a:ext cx="8668343" cy="1639956"/>
          </a:xfrm>
          <a:custGeom>
            <a:avLst/>
            <a:gdLst>
              <a:gd name="connsiteX0" fmla="*/ 0 w 8666922"/>
              <a:gd name="connsiteY0" fmla="*/ 1610139 h 1639956"/>
              <a:gd name="connsiteX1" fmla="*/ 8656983 w 8666922"/>
              <a:gd name="connsiteY1" fmla="*/ 1639956 h 1639956"/>
              <a:gd name="connsiteX2" fmla="*/ 8666922 w 8666922"/>
              <a:gd name="connsiteY2" fmla="*/ 0 h 1639956"/>
              <a:gd name="connsiteX3" fmla="*/ 4084983 w 8666922"/>
              <a:gd name="connsiteY3" fmla="*/ 1480930 h 1639956"/>
              <a:gd name="connsiteX4" fmla="*/ 993913 w 8666922"/>
              <a:gd name="connsiteY4" fmla="*/ 914400 h 1639956"/>
              <a:gd name="connsiteX5" fmla="*/ 0 w 8666922"/>
              <a:gd name="connsiteY5" fmla="*/ 1610139 h 1639956"/>
              <a:gd name="connsiteX0" fmla="*/ 0 w 8666922"/>
              <a:gd name="connsiteY0" fmla="*/ 1636643 h 1666460"/>
              <a:gd name="connsiteX1" fmla="*/ 8656983 w 8666922"/>
              <a:gd name="connsiteY1" fmla="*/ 1666460 h 1666460"/>
              <a:gd name="connsiteX2" fmla="*/ 8666922 w 8666922"/>
              <a:gd name="connsiteY2" fmla="*/ 26504 h 1666460"/>
              <a:gd name="connsiteX3" fmla="*/ 4084983 w 8666922"/>
              <a:gd name="connsiteY3" fmla="*/ 1507434 h 1666460"/>
              <a:gd name="connsiteX4" fmla="*/ 993913 w 8666922"/>
              <a:gd name="connsiteY4" fmla="*/ 940904 h 1666460"/>
              <a:gd name="connsiteX5" fmla="*/ 0 w 8666922"/>
              <a:gd name="connsiteY5" fmla="*/ 1636643 h 1666460"/>
              <a:gd name="connsiteX0" fmla="*/ 0 w 8668343"/>
              <a:gd name="connsiteY0" fmla="*/ 1647276 h 1666460"/>
              <a:gd name="connsiteX1" fmla="*/ 8658404 w 8668343"/>
              <a:gd name="connsiteY1" fmla="*/ 1666460 h 1666460"/>
              <a:gd name="connsiteX2" fmla="*/ 8668343 w 8668343"/>
              <a:gd name="connsiteY2" fmla="*/ 26504 h 1666460"/>
              <a:gd name="connsiteX3" fmla="*/ 4086404 w 8668343"/>
              <a:gd name="connsiteY3" fmla="*/ 1507434 h 1666460"/>
              <a:gd name="connsiteX4" fmla="*/ 995334 w 8668343"/>
              <a:gd name="connsiteY4" fmla="*/ 940904 h 1666460"/>
              <a:gd name="connsiteX5" fmla="*/ 0 w 8668343"/>
              <a:gd name="connsiteY5" fmla="*/ 1647276 h 1666460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1277178 w 9945521"/>
              <a:gd name="connsiteY0" fmla="*/ 1620772 h 1639956"/>
              <a:gd name="connsiteX1" fmla="*/ 9935582 w 9945521"/>
              <a:gd name="connsiteY1" fmla="*/ 1639956 h 1639956"/>
              <a:gd name="connsiteX2" fmla="*/ 9945521 w 9945521"/>
              <a:gd name="connsiteY2" fmla="*/ 0 h 1639956"/>
              <a:gd name="connsiteX3" fmla="*/ 5363582 w 9945521"/>
              <a:gd name="connsiteY3" fmla="*/ 1480930 h 1639956"/>
              <a:gd name="connsiteX4" fmla="*/ 2272512 w 9945521"/>
              <a:gd name="connsiteY4" fmla="*/ 914400 h 1639956"/>
              <a:gd name="connsiteX5" fmla="*/ 1277178 w 9945521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8343" h="1639956">
                <a:moveTo>
                  <a:pt x="0" y="1620772"/>
                </a:moveTo>
                <a:lnTo>
                  <a:pt x="8658404" y="1639956"/>
                </a:lnTo>
                <a:lnTo>
                  <a:pt x="8668343" y="0"/>
                </a:lnTo>
                <a:cubicBezTo>
                  <a:pt x="7434289" y="1156087"/>
                  <a:pt x="5517363" y="1503112"/>
                  <a:pt x="4086404" y="1480930"/>
                </a:cubicBezTo>
                <a:cubicBezTo>
                  <a:pt x="2655445" y="1458748"/>
                  <a:pt x="1459326" y="1108766"/>
                  <a:pt x="995334" y="914400"/>
                </a:cubicBezTo>
                <a:cubicBezTo>
                  <a:pt x="531342" y="720034"/>
                  <a:pt x="360863" y="1226049"/>
                  <a:pt x="0" y="1620772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552" y="612648"/>
            <a:ext cx="701344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948D-7ADB-47A0-8325-CDECE7B7CB06}" type="datetimeFigureOut">
              <a:rPr lang="en-US" smtClean="0"/>
              <a:pPr/>
              <a:t>3/22/2010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6572-22DC-412B-A744-72BDB4F39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948D-7ADB-47A0-8325-CDECE7B7CB06}" type="datetimeFigureOut">
              <a:rPr lang="en-US" smtClean="0"/>
              <a:pPr/>
              <a:t>3/22/2010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6572-22DC-412B-A744-72BDB4F39F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ltGray">
          <a:xfrm>
            <a:off x="30589" y="0"/>
            <a:ext cx="7744409" cy="809583"/>
          </a:xfrm>
          <a:custGeom>
            <a:avLst/>
            <a:gdLst>
              <a:gd name="connsiteX0" fmla="*/ 0 w 7712765"/>
              <a:gd name="connsiteY0" fmla="*/ 0 h 576470"/>
              <a:gd name="connsiteX1" fmla="*/ 854765 w 7712765"/>
              <a:gd name="connsiteY1" fmla="*/ 576470 h 576470"/>
              <a:gd name="connsiteX2" fmla="*/ 2405269 w 7712765"/>
              <a:gd name="connsiteY2" fmla="*/ 487017 h 576470"/>
              <a:gd name="connsiteX3" fmla="*/ 6569765 w 7712765"/>
              <a:gd name="connsiteY3" fmla="*/ 417443 h 576470"/>
              <a:gd name="connsiteX4" fmla="*/ 7712765 w 7712765"/>
              <a:gd name="connsiteY4" fmla="*/ 0 h 576470"/>
              <a:gd name="connsiteX5" fmla="*/ 0 w 7712765"/>
              <a:gd name="connsiteY5" fmla="*/ 0 h 576470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8807726"/>
              <a:gd name="connsiteY0" fmla="*/ 0 h 657639"/>
              <a:gd name="connsiteX1" fmla="*/ 854765 w 8807726"/>
              <a:gd name="connsiteY1" fmla="*/ 576470 h 657639"/>
              <a:gd name="connsiteX2" fmla="*/ 2405269 w 8807726"/>
              <a:gd name="connsiteY2" fmla="*/ 487017 h 657639"/>
              <a:gd name="connsiteX3" fmla="*/ 6569765 w 8807726"/>
              <a:gd name="connsiteY3" fmla="*/ 417443 h 657639"/>
              <a:gd name="connsiteX4" fmla="*/ 7712765 w 8807726"/>
              <a:gd name="connsiteY4" fmla="*/ 0 h 657639"/>
              <a:gd name="connsiteX5" fmla="*/ 0 w 8807726"/>
              <a:gd name="connsiteY5" fmla="*/ 0 h 657639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1143000 w 8855765"/>
              <a:gd name="connsiteY0" fmla="*/ 0 h 840448"/>
              <a:gd name="connsiteX1" fmla="*/ 1997765 w 8855765"/>
              <a:gd name="connsiteY1" fmla="*/ 576470 h 840448"/>
              <a:gd name="connsiteX2" fmla="*/ 3548269 w 8855765"/>
              <a:gd name="connsiteY2" fmla="*/ 487017 h 840448"/>
              <a:gd name="connsiteX3" fmla="*/ 7712765 w 8855765"/>
              <a:gd name="connsiteY3" fmla="*/ 417443 h 840448"/>
              <a:gd name="connsiteX4" fmla="*/ 8855765 w 8855765"/>
              <a:gd name="connsiteY4" fmla="*/ 0 h 840448"/>
              <a:gd name="connsiteX5" fmla="*/ 1143000 w 8855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686739"/>
              <a:gd name="connsiteX1" fmla="*/ 857670 w 7712765"/>
              <a:gd name="connsiteY1" fmla="*/ 563148 h 686739"/>
              <a:gd name="connsiteX2" fmla="*/ 2405269 w 7712765"/>
              <a:gd name="connsiteY2" fmla="*/ 487017 h 686739"/>
              <a:gd name="connsiteX3" fmla="*/ 6569765 w 7712765"/>
              <a:gd name="connsiteY3" fmla="*/ 417443 h 686739"/>
              <a:gd name="connsiteX4" fmla="*/ 7712765 w 7712765"/>
              <a:gd name="connsiteY4" fmla="*/ 0 h 686739"/>
              <a:gd name="connsiteX5" fmla="*/ 0 w 7712765"/>
              <a:gd name="connsiteY5" fmla="*/ 0 h 686739"/>
              <a:gd name="connsiteX0" fmla="*/ 0 w 7712765"/>
              <a:gd name="connsiteY0" fmla="*/ 0 h 821857"/>
              <a:gd name="connsiteX1" fmla="*/ 857670 w 7712765"/>
              <a:gd name="connsiteY1" fmla="*/ 563148 h 821857"/>
              <a:gd name="connsiteX2" fmla="*/ 2405269 w 7712765"/>
              <a:gd name="connsiteY2" fmla="*/ 487017 h 821857"/>
              <a:gd name="connsiteX3" fmla="*/ 6569765 w 7712765"/>
              <a:gd name="connsiteY3" fmla="*/ 417443 h 821857"/>
              <a:gd name="connsiteX4" fmla="*/ 7712765 w 7712765"/>
              <a:gd name="connsiteY4" fmla="*/ 0 h 821857"/>
              <a:gd name="connsiteX5" fmla="*/ 0 w 7712765"/>
              <a:gd name="connsiteY5" fmla="*/ 0 h 821857"/>
              <a:gd name="connsiteX0" fmla="*/ 0 w 7741811"/>
              <a:gd name="connsiteY0" fmla="*/ 0 h 686739"/>
              <a:gd name="connsiteX1" fmla="*/ 886716 w 7741811"/>
              <a:gd name="connsiteY1" fmla="*/ 563148 h 686739"/>
              <a:gd name="connsiteX2" fmla="*/ 2434315 w 7741811"/>
              <a:gd name="connsiteY2" fmla="*/ 487017 h 686739"/>
              <a:gd name="connsiteX3" fmla="*/ 6598811 w 7741811"/>
              <a:gd name="connsiteY3" fmla="*/ 417443 h 686739"/>
              <a:gd name="connsiteX4" fmla="*/ 7741811 w 7741811"/>
              <a:gd name="connsiteY4" fmla="*/ 0 h 686739"/>
              <a:gd name="connsiteX5" fmla="*/ 0 w 7741811"/>
              <a:gd name="connsiteY5" fmla="*/ 0 h 686739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4409" h="809583">
                <a:moveTo>
                  <a:pt x="0" y="0"/>
                </a:moveTo>
                <a:cubicBezTo>
                  <a:pt x="304237" y="167489"/>
                  <a:pt x="360369" y="233726"/>
                  <a:pt x="886716" y="563148"/>
                </a:cubicBezTo>
                <a:cubicBezTo>
                  <a:pt x="1304871" y="809583"/>
                  <a:pt x="1615947" y="706018"/>
                  <a:pt x="2434315" y="487017"/>
                </a:cubicBezTo>
                <a:cubicBezTo>
                  <a:pt x="3629697" y="155424"/>
                  <a:pt x="5540046" y="132029"/>
                  <a:pt x="6598811" y="417443"/>
                </a:cubicBezTo>
                <a:cubicBezTo>
                  <a:pt x="7392212" y="628150"/>
                  <a:pt x="7492697" y="440390"/>
                  <a:pt x="7744409" y="306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 bwMode="ltGray">
          <a:xfrm>
            <a:off x="0" y="312983"/>
            <a:ext cx="909138" cy="1423763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138" h="1423763">
                <a:moveTo>
                  <a:pt x="0" y="0"/>
                </a:moveTo>
                <a:lnTo>
                  <a:pt x="0" y="1423763"/>
                </a:lnTo>
                <a:cubicBezTo>
                  <a:pt x="307056" y="1125441"/>
                  <a:pt x="599640" y="970558"/>
                  <a:pt x="742566" y="874510"/>
                </a:cubicBezTo>
                <a:cubicBezTo>
                  <a:pt x="885492" y="778462"/>
                  <a:pt x="909138" y="598868"/>
                  <a:pt x="714950" y="444926"/>
                </a:cubicBezTo>
                <a:cubicBezTo>
                  <a:pt x="481017" y="259268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ltGray">
          <a:xfrm>
            <a:off x="7706271" y="-3132"/>
            <a:ext cx="1450255" cy="1647155"/>
          </a:xfrm>
          <a:custGeom>
            <a:avLst/>
            <a:gdLst>
              <a:gd name="connsiteX0" fmla="*/ 422754 w 1302707"/>
              <a:gd name="connsiteY0" fmla="*/ 0 h 1615858"/>
              <a:gd name="connsiteX1" fmla="*/ 1302707 w 1302707"/>
              <a:gd name="connsiteY1" fmla="*/ 0 h 1615858"/>
              <a:gd name="connsiteX2" fmla="*/ 1290181 w 1302707"/>
              <a:gd name="connsiteY2" fmla="*/ 1615858 h 1615858"/>
              <a:gd name="connsiteX3" fmla="*/ 109603 w 1302707"/>
              <a:gd name="connsiteY3" fmla="*/ 879954 h 1615858"/>
              <a:gd name="connsiteX4" fmla="*/ 0 w 1302707"/>
              <a:gd name="connsiteY4" fmla="*/ 382044 h 1615858"/>
              <a:gd name="connsiteX5" fmla="*/ 422754 w 1302707"/>
              <a:gd name="connsiteY5" fmla="*/ 0 h 1615858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615858"/>
              <a:gd name="connsiteX1" fmla="*/ 1408134 w 1408134"/>
              <a:gd name="connsiteY1" fmla="*/ 0 h 1615858"/>
              <a:gd name="connsiteX2" fmla="*/ 1395608 w 1408134"/>
              <a:gd name="connsiteY2" fmla="*/ 1615858 h 1615858"/>
              <a:gd name="connsiteX3" fmla="*/ 215030 w 1408134"/>
              <a:gd name="connsiteY3" fmla="*/ 879954 h 1615858"/>
              <a:gd name="connsiteX4" fmla="*/ 105427 w 1408134"/>
              <a:gd name="connsiteY4" fmla="*/ 382044 h 1615858"/>
              <a:gd name="connsiteX5" fmla="*/ 528181 w 1408134"/>
              <a:gd name="connsiteY5" fmla="*/ 0 h 1615858"/>
              <a:gd name="connsiteX0" fmla="*/ 529337 w 1409290"/>
              <a:gd name="connsiteY0" fmla="*/ 0 h 1615858"/>
              <a:gd name="connsiteX1" fmla="*/ 1409290 w 1409290"/>
              <a:gd name="connsiteY1" fmla="*/ 0 h 1615858"/>
              <a:gd name="connsiteX2" fmla="*/ 1396764 w 1409290"/>
              <a:gd name="connsiteY2" fmla="*/ 1615858 h 1615858"/>
              <a:gd name="connsiteX3" fmla="*/ 215030 w 1409290"/>
              <a:gd name="connsiteY3" fmla="*/ 864897 h 1615858"/>
              <a:gd name="connsiteX4" fmla="*/ 106583 w 1409290"/>
              <a:gd name="connsiteY4" fmla="*/ 382044 h 1615858"/>
              <a:gd name="connsiteX5" fmla="*/ 529337 w 1409290"/>
              <a:gd name="connsiteY5" fmla="*/ 0 h 1615858"/>
              <a:gd name="connsiteX0" fmla="*/ 522046 w 1401999"/>
              <a:gd name="connsiteY0" fmla="*/ 0 h 1615858"/>
              <a:gd name="connsiteX1" fmla="*/ 1401999 w 1401999"/>
              <a:gd name="connsiteY1" fmla="*/ 0 h 1615858"/>
              <a:gd name="connsiteX2" fmla="*/ 1389473 w 1401999"/>
              <a:gd name="connsiteY2" fmla="*/ 1615858 h 1615858"/>
              <a:gd name="connsiteX3" fmla="*/ 207739 w 1401999"/>
              <a:gd name="connsiteY3" fmla="*/ 864897 h 1615858"/>
              <a:gd name="connsiteX4" fmla="*/ 99292 w 1401999"/>
              <a:gd name="connsiteY4" fmla="*/ 382044 h 1615858"/>
              <a:gd name="connsiteX5" fmla="*/ 522046 w 1401999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47155"/>
              <a:gd name="connsiteX1" fmla="*/ 1450255 w 1450255"/>
              <a:gd name="connsiteY1" fmla="*/ 0 h 1647155"/>
              <a:gd name="connsiteX2" fmla="*/ 1437729 w 1450255"/>
              <a:gd name="connsiteY2" fmla="*/ 1647155 h 1647155"/>
              <a:gd name="connsiteX3" fmla="*/ 255995 w 1450255"/>
              <a:gd name="connsiteY3" fmla="*/ 864897 h 1647155"/>
              <a:gd name="connsiteX4" fmla="*/ 147548 w 1450255"/>
              <a:gd name="connsiteY4" fmla="*/ 382044 h 1647155"/>
              <a:gd name="connsiteX5" fmla="*/ 570302 w 1450255"/>
              <a:gd name="connsiteY5" fmla="*/ 0 h 164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0255" h="1647155">
                <a:moveTo>
                  <a:pt x="570302" y="0"/>
                </a:moveTo>
                <a:lnTo>
                  <a:pt x="1450255" y="0"/>
                </a:lnTo>
                <a:cubicBezTo>
                  <a:pt x="1446080" y="538619"/>
                  <a:pt x="1441904" y="1108536"/>
                  <a:pt x="1437729" y="1647155"/>
                </a:cubicBezTo>
                <a:cubicBezTo>
                  <a:pt x="1059800" y="1253174"/>
                  <a:pt x="463734" y="1013829"/>
                  <a:pt x="255995" y="864897"/>
                </a:cubicBezTo>
                <a:cubicBezTo>
                  <a:pt x="0" y="680990"/>
                  <a:pt x="64002" y="497791"/>
                  <a:pt x="147548" y="382044"/>
                </a:cubicBezTo>
                <a:cubicBezTo>
                  <a:pt x="231094" y="266297"/>
                  <a:pt x="385474" y="72158"/>
                  <a:pt x="57030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ltGray">
          <a:xfrm>
            <a:off x="74998" y="1"/>
            <a:ext cx="2930695" cy="753517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753517">
                <a:moveTo>
                  <a:pt x="0" y="0"/>
                </a:moveTo>
                <a:lnTo>
                  <a:pt x="2930695" y="0"/>
                </a:lnTo>
                <a:cubicBezTo>
                  <a:pt x="2322114" y="140439"/>
                  <a:pt x="1849014" y="365685"/>
                  <a:pt x="1511500" y="559601"/>
                </a:cubicBezTo>
                <a:cubicBezTo>
                  <a:pt x="1173986" y="753517"/>
                  <a:pt x="812721" y="735921"/>
                  <a:pt x="556717" y="522102"/>
                </a:cubicBezTo>
                <a:cubicBezTo>
                  <a:pt x="300713" y="308283"/>
                  <a:pt x="260981" y="254968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 extrusionH="76200">
            <a:bevelT w="101600" h="127000"/>
            <a:bevelB w="0" h="0" prst="angle"/>
            <a:extrusionClr>
              <a:schemeClr val="bg2"/>
            </a:extrusionClr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ltGray">
          <a:xfrm>
            <a:off x="0" y="146304"/>
            <a:ext cx="873394" cy="1945287"/>
          </a:xfrm>
          <a:custGeom>
            <a:avLst/>
            <a:gdLst>
              <a:gd name="connsiteX0" fmla="*/ 0 w 600891"/>
              <a:gd name="connsiteY0" fmla="*/ 0 h 1867989"/>
              <a:gd name="connsiteX1" fmla="*/ 0 w 600891"/>
              <a:gd name="connsiteY1" fmla="*/ 1867989 h 1867989"/>
              <a:gd name="connsiteX2" fmla="*/ 600891 w 600891"/>
              <a:gd name="connsiteY2" fmla="*/ 1120140 h 1867989"/>
              <a:gd name="connsiteX3" fmla="*/ 0 w 600891"/>
              <a:gd name="connsiteY3" fmla="*/ 0 h 1867989"/>
              <a:gd name="connsiteX0" fmla="*/ 0 w 600891"/>
              <a:gd name="connsiteY0" fmla="*/ 124641 h 2179320"/>
              <a:gd name="connsiteX1" fmla="*/ 0 w 600891"/>
              <a:gd name="connsiteY1" fmla="*/ 1992630 h 2179320"/>
              <a:gd name="connsiteX2" fmla="*/ 600891 w 600891"/>
              <a:gd name="connsiteY2" fmla="*/ 1244781 h 2179320"/>
              <a:gd name="connsiteX3" fmla="*/ 0 w 600891"/>
              <a:gd name="connsiteY3" fmla="*/ 124641 h 2179320"/>
              <a:gd name="connsiteX0" fmla="*/ 0 w 600891"/>
              <a:gd name="connsiteY0" fmla="*/ 0 h 2054679"/>
              <a:gd name="connsiteX1" fmla="*/ 0 w 600891"/>
              <a:gd name="connsiteY1" fmla="*/ 1867989 h 2054679"/>
              <a:gd name="connsiteX2" fmla="*/ 600891 w 600891"/>
              <a:gd name="connsiteY2" fmla="*/ 1120140 h 2054679"/>
              <a:gd name="connsiteX3" fmla="*/ 0 w 600891"/>
              <a:gd name="connsiteY3" fmla="*/ 0 h 2054679"/>
              <a:gd name="connsiteX0" fmla="*/ 0 w 600891"/>
              <a:gd name="connsiteY0" fmla="*/ 0 h 1867989"/>
              <a:gd name="connsiteX1" fmla="*/ 0 w 600891"/>
              <a:gd name="connsiteY1" fmla="*/ 1867989 h 1867989"/>
              <a:gd name="connsiteX2" fmla="*/ 600891 w 600891"/>
              <a:gd name="connsiteY2" fmla="*/ 1120140 h 1867989"/>
              <a:gd name="connsiteX3" fmla="*/ 0 w 600891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2959 w 604343"/>
              <a:gd name="connsiteY0" fmla="*/ 0 h 1945287"/>
              <a:gd name="connsiteX1" fmla="*/ 0 w 604343"/>
              <a:gd name="connsiteY1" fmla="*/ 1945287 h 1945287"/>
              <a:gd name="connsiteX2" fmla="*/ 603850 w 604343"/>
              <a:gd name="connsiteY2" fmla="*/ 1120140 h 1945287"/>
              <a:gd name="connsiteX3" fmla="*/ 2959 w 604343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394" h="1945287">
                <a:moveTo>
                  <a:pt x="2959" y="0"/>
                </a:moveTo>
                <a:cubicBezTo>
                  <a:pt x="1973" y="648429"/>
                  <a:pt x="986" y="1296858"/>
                  <a:pt x="0" y="1945287"/>
                </a:cubicBezTo>
                <a:cubicBezTo>
                  <a:pt x="357103" y="1330754"/>
                  <a:pt x="302614" y="1474615"/>
                  <a:pt x="603850" y="1120140"/>
                </a:cubicBezTo>
                <a:cubicBezTo>
                  <a:pt x="873394" y="743495"/>
                  <a:pt x="557975" y="492846"/>
                  <a:pt x="295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 bwMode="ltGray">
          <a:xfrm flipH="1">
            <a:off x="6251595" y="2"/>
            <a:ext cx="2774989" cy="697912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761578">
                <a:moveTo>
                  <a:pt x="0" y="0"/>
                </a:moveTo>
                <a:lnTo>
                  <a:pt x="2930695" y="0"/>
                </a:lnTo>
                <a:cubicBezTo>
                  <a:pt x="2369316" y="163133"/>
                  <a:pt x="1889023" y="369862"/>
                  <a:pt x="1557041" y="565720"/>
                </a:cubicBezTo>
                <a:cubicBezTo>
                  <a:pt x="1225059" y="761578"/>
                  <a:pt x="970499" y="736437"/>
                  <a:pt x="739391" y="563932"/>
                </a:cubicBezTo>
                <a:cubicBezTo>
                  <a:pt x="508283" y="391427"/>
                  <a:pt x="293677" y="225613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ltGray">
          <a:xfrm>
            <a:off x="8303961" y="118997"/>
            <a:ext cx="840211" cy="1938933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211" h="1938933">
                <a:moveTo>
                  <a:pt x="836906" y="0"/>
                </a:moveTo>
                <a:cubicBezTo>
                  <a:pt x="838008" y="646311"/>
                  <a:pt x="839109" y="1292622"/>
                  <a:pt x="840211" y="1938933"/>
                </a:cubicBezTo>
                <a:cubicBezTo>
                  <a:pt x="716023" y="1663542"/>
                  <a:pt x="469477" y="1401871"/>
                  <a:pt x="282630" y="1168052"/>
                </a:cubicBezTo>
                <a:cubicBezTo>
                  <a:pt x="176409" y="1037236"/>
                  <a:pt x="0" y="767777"/>
                  <a:pt x="288893" y="466595"/>
                </a:cubicBezTo>
                <a:lnTo>
                  <a:pt x="836906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ltGray">
          <a:xfrm flipV="1">
            <a:off x="8404381" y="4828139"/>
            <a:ext cx="739620" cy="1798505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799654 w 802959"/>
              <a:gd name="connsiteY0" fmla="*/ 0 h 1938933"/>
              <a:gd name="connsiteX1" fmla="*/ 802959 w 802959"/>
              <a:gd name="connsiteY1" fmla="*/ 1938933 h 1938933"/>
              <a:gd name="connsiteX2" fmla="*/ 245378 w 802959"/>
              <a:gd name="connsiteY2" fmla="*/ 1168052 h 1938933"/>
              <a:gd name="connsiteX3" fmla="*/ 288894 w 802959"/>
              <a:gd name="connsiteY3" fmla="*/ 488988 h 1938933"/>
              <a:gd name="connsiteX4" fmla="*/ 799654 w 802959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45377 w 802958"/>
              <a:gd name="connsiteY2" fmla="*/ 1168052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958" h="1938933">
                <a:moveTo>
                  <a:pt x="799653" y="0"/>
                </a:moveTo>
                <a:cubicBezTo>
                  <a:pt x="800755" y="646311"/>
                  <a:pt x="801856" y="1292622"/>
                  <a:pt x="802958" y="1938933"/>
                </a:cubicBezTo>
                <a:cubicBezTo>
                  <a:pt x="678770" y="1663542"/>
                  <a:pt x="432224" y="1401871"/>
                  <a:pt x="245377" y="1168052"/>
                </a:cubicBezTo>
                <a:cubicBezTo>
                  <a:pt x="139156" y="1037236"/>
                  <a:pt x="0" y="790170"/>
                  <a:pt x="288893" y="488988"/>
                </a:cubicBezTo>
                <a:cubicBezTo>
                  <a:pt x="459146" y="325992"/>
                  <a:pt x="566272" y="205579"/>
                  <a:pt x="79965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 bwMode="ltGray">
          <a:xfrm flipH="1" flipV="1">
            <a:off x="5959494" y="5930042"/>
            <a:ext cx="3030580" cy="927957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9560"/>
              <a:gd name="connsiteX1" fmla="*/ 2930695 w 2930695"/>
              <a:gd name="connsiteY1" fmla="*/ 0 h 939560"/>
              <a:gd name="connsiteX2" fmla="*/ 1557041 w 2930695"/>
              <a:gd name="connsiteY2" fmla="*/ 565720 h 939560"/>
              <a:gd name="connsiteX3" fmla="*/ 640049 w 2930695"/>
              <a:gd name="connsiteY3" fmla="*/ 766159 h 939560"/>
              <a:gd name="connsiteX4" fmla="*/ 0 w 2930695"/>
              <a:gd name="connsiteY4" fmla="*/ 0 h 939560"/>
              <a:gd name="connsiteX0" fmla="*/ 0 w 2930695"/>
              <a:gd name="connsiteY0" fmla="*/ 0 h 940456"/>
              <a:gd name="connsiteX1" fmla="*/ 2930695 w 2930695"/>
              <a:gd name="connsiteY1" fmla="*/ 0 h 940456"/>
              <a:gd name="connsiteX2" fmla="*/ 1557041 w 2930695"/>
              <a:gd name="connsiteY2" fmla="*/ 565720 h 940456"/>
              <a:gd name="connsiteX3" fmla="*/ 640049 w 2930695"/>
              <a:gd name="connsiteY3" fmla="*/ 766159 h 940456"/>
              <a:gd name="connsiteX4" fmla="*/ 0 w 2930695"/>
              <a:gd name="connsiteY4" fmla="*/ 0 h 940456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12609"/>
              <a:gd name="connsiteX1" fmla="*/ 2930695 w 2930695"/>
              <a:gd name="connsiteY1" fmla="*/ 0 h 1012609"/>
              <a:gd name="connsiteX2" fmla="*/ 1558781 w 2930695"/>
              <a:gd name="connsiteY2" fmla="*/ 546614 h 1012609"/>
              <a:gd name="connsiteX3" fmla="*/ 640049 w 2930695"/>
              <a:gd name="connsiteY3" fmla="*/ 766159 h 1012609"/>
              <a:gd name="connsiteX4" fmla="*/ 0 w 2930695"/>
              <a:gd name="connsiteY4" fmla="*/ 0 h 101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1012609">
                <a:moveTo>
                  <a:pt x="0" y="0"/>
                </a:moveTo>
                <a:lnTo>
                  <a:pt x="2930695" y="0"/>
                </a:lnTo>
                <a:cubicBezTo>
                  <a:pt x="2369316" y="163133"/>
                  <a:pt x="1931923" y="362314"/>
                  <a:pt x="1558781" y="546614"/>
                </a:cubicBezTo>
                <a:cubicBezTo>
                  <a:pt x="1185639" y="730914"/>
                  <a:pt x="969389" y="1012609"/>
                  <a:pt x="640049" y="766159"/>
                </a:cubicBezTo>
                <a:cubicBezTo>
                  <a:pt x="434246" y="591862"/>
                  <a:pt x="273931" y="25675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 bwMode="ltGray">
          <a:xfrm flipV="1">
            <a:off x="237264" y="6065125"/>
            <a:ext cx="2889393" cy="802209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9560"/>
              <a:gd name="connsiteX1" fmla="*/ 2930695 w 2930695"/>
              <a:gd name="connsiteY1" fmla="*/ 0 h 939560"/>
              <a:gd name="connsiteX2" fmla="*/ 1557041 w 2930695"/>
              <a:gd name="connsiteY2" fmla="*/ 565720 h 939560"/>
              <a:gd name="connsiteX3" fmla="*/ 640049 w 2930695"/>
              <a:gd name="connsiteY3" fmla="*/ 766159 h 939560"/>
              <a:gd name="connsiteX4" fmla="*/ 0 w 2930695"/>
              <a:gd name="connsiteY4" fmla="*/ 0 h 939560"/>
              <a:gd name="connsiteX0" fmla="*/ 0 w 2930695"/>
              <a:gd name="connsiteY0" fmla="*/ 0 h 940456"/>
              <a:gd name="connsiteX1" fmla="*/ 2930695 w 2930695"/>
              <a:gd name="connsiteY1" fmla="*/ 0 h 940456"/>
              <a:gd name="connsiteX2" fmla="*/ 1557041 w 2930695"/>
              <a:gd name="connsiteY2" fmla="*/ 565720 h 940456"/>
              <a:gd name="connsiteX3" fmla="*/ 640049 w 2930695"/>
              <a:gd name="connsiteY3" fmla="*/ 766159 h 940456"/>
              <a:gd name="connsiteX4" fmla="*/ 0 w 2930695"/>
              <a:gd name="connsiteY4" fmla="*/ 0 h 940456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12609"/>
              <a:gd name="connsiteX1" fmla="*/ 2930695 w 2930695"/>
              <a:gd name="connsiteY1" fmla="*/ 0 h 1012609"/>
              <a:gd name="connsiteX2" fmla="*/ 1558781 w 2930695"/>
              <a:gd name="connsiteY2" fmla="*/ 546614 h 1012609"/>
              <a:gd name="connsiteX3" fmla="*/ 640049 w 2930695"/>
              <a:gd name="connsiteY3" fmla="*/ 766159 h 1012609"/>
              <a:gd name="connsiteX4" fmla="*/ 0 w 2930695"/>
              <a:gd name="connsiteY4" fmla="*/ 0 h 1012609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58781 w 2930695"/>
              <a:gd name="connsiteY2" fmla="*/ 546614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58781 w 2930695"/>
              <a:gd name="connsiteY2" fmla="*/ 546614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989277"/>
              <a:gd name="connsiteX1" fmla="*/ 2987052 w 2987052"/>
              <a:gd name="connsiteY1" fmla="*/ 0 h 989277"/>
              <a:gd name="connsiteX2" fmla="*/ 1542035 w 2987052"/>
              <a:gd name="connsiteY2" fmla="*/ 594541 h 989277"/>
              <a:gd name="connsiteX3" fmla="*/ 609196 w 2987052"/>
              <a:gd name="connsiteY3" fmla="*/ 775026 h 989277"/>
              <a:gd name="connsiteX4" fmla="*/ 0 w 2987052"/>
              <a:gd name="connsiteY4" fmla="*/ 1861 h 98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7052" h="989277">
                <a:moveTo>
                  <a:pt x="0" y="1861"/>
                </a:moveTo>
                <a:lnTo>
                  <a:pt x="2987052" y="0"/>
                </a:lnTo>
                <a:cubicBezTo>
                  <a:pt x="2259403" y="231765"/>
                  <a:pt x="1909957" y="389861"/>
                  <a:pt x="1542035" y="594541"/>
                </a:cubicBezTo>
                <a:cubicBezTo>
                  <a:pt x="1174113" y="799221"/>
                  <a:pt x="890611" y="989277"/>
                  <a:pt x="609196" y="775026"/>
                </a:cubicBezTo>
                <a:cubicBezTo>
                  <a:pt x="403393" y="600729"/>
                  <a:pt x="230262" y="329225"/>
                  <a:pt x="0" y="1861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 bwMode="ltGray">
          <a:xfrm flipH="1" flipV="1">
            <a:off x="0" y="4779980"/>
            <a:ext cx="705394" cy="2062054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799654 w 802959"/>
              <a:gd name="connsiteY0" fmla="*/ 0 h 1938933"/>
              <a:gd name="connsiteX1" fmla="*/ 802959 w 802959"/>
              <a:gd name="connsiteY1" fmla="*/ 1938933 h 1938933"/>
              <a:gd name="connsiteX2" fmla="*/ 245378 w 802959"/>
              <a:gd name="connsiteY2" fmla="*/ 1168052 h 1938933"/>
              <a:gd name="connsiteX3" fmla="*/ 288894 w 802959"/>
              <a:gd name="connsiteY3" fmla="*/ 488988 h 1938933"/>
              <a:gd name="connsiteX4" fmla="*/ 799654 w 802959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45377 w 802958"/>
              <a:gd name="connsiteY2" fmla="*/ 1168052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19704 w 802958"/>
              <a:gd name="connsiteY2" fmla="*/ 1204545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19704 w 802958"/>
              <a:gd name="connsiteY2" fmla="*/ 1204545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958" h="1938933">
                <a:moveTo>
                  <a:pt x="799653" y="0"/>
                </a:moveTo>
                <a:cubicBezTo>
                  <a:pt x="800755" y="646311"/>
                  <a:pt x="801856" y="1292622"/>
                  <a:pt x="802958" y="1938933"/>
                </a:cubicBezTo>
                <a:cubicBezTo>
                  <a:pt x="630685" y="1667017"/>
                  <a:pt x="406551" y="1438364"/>
                  <a:pt x="219704" y="1204545"/>
                </a:cubicBezTo>
                <a:cubicBezTo>
                  <a:pt x="113483" y="1073729"/>
                  <a:pt x="0" y="790170"/>
                  <a:pt x="288893" y="488988"/>
                </a:cubicBezTo>
                <a:cubicBezTo>
                  <a:pt x="459146" y="325992"/>
                  <a:pt x="566272" y="205579"/>
                  <a:pt x="79965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81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384" y="996696"/>
            <a:ext cx="3072384" cy="429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0" y="996696"/>
            <a:ext cx="4425696" cy="50566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6384" y="1499616"/>
            <a:ext cx="3081528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948D-7ADB-47A0-8325-CDECE7B7CB06}" type="datetimeFigureOut">
              <a:rPr lang="en-US" smtClean="0"/>
              <a:pPr/>
              <a:t>3/22/2010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6572-22DC-412B-A744-72BDB4F39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ltGray">
          <a:xfrm>
            <a:off x="7223760" y="5410"/>
            <a:ext cx="1926890" cy="5929045"/>
          </a:xfrm>
          <a:custGeom>
            <a:avLst/>
            <a:gdLst>
              <a:gd name="connsiteX0" fmla="*/ 609600 w 1676400"/>
              <a:gd name="connsiteY0" fmla="*/ 0 h 5915025"/>
              <a:gd name="connsiteX1" fmla="*/ 0 w 1676400"/>
              <a:gd name="connsiteY1" fmla="*/ 714375 h 5915025"/>
              <a:gd name="connsiteX2" fmla="*/ 19050 w 1676400"/>
              <a:gd name="connsiteY2" fmla="*/ 1438275 h 5915025"/>
              <a:gd name="connsiteX3" fmla="*/ 971550 w 1676400"/>
              <a:gd name="connsiteY3" fmla="*/ 3086100 h 5915025"/>
              <a:gd name="connsiteX4" fmla="*/ 733425 w 1676400"/>
              <a:gd name="connsiteY4" fmla="*/ 4514850 h 5915025"/>
              <a:gd name="connsiteX5" fmla="*/ 1666875 w 1676400"/>
              <a:gd name="connsiteY5" fmla="*/ 5915025 h 5915025"/>
              <a:gd name="connsiteX6" fmla="*/ 1676400 w 1676400"/>
              <a:gd name="connsiteY6" fmla="*/ 0 h 5915025"/>
              <a:gd name="connsiteX7" fmla="*/ 609600 w 1676400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6667500"/>
              <a:gd name="connsiteX1" fmla="*/ 142875 w 1819275"/>
              <a:gd name="connsiteY1" fmla="*/ 714375 h 6667500"/>
              <a:gd name="connsiteX2" fmla="*/ 161925 w 1819275"/>
              <a:gd name="connsiteY2" fmla="*/ 1438275 h 6667500"/>
              <a:gd name="connsiteX3" fmla="*/ 1114425 w 1819275"/>
              <a:gd name="connsiteY3" fmla="*/ 3086100 h 6667500"/>
              <a:gd name="connsiteX4" fmla="*/ 876300 w 1819275"/>
              <a:gd name="connsiteY4" fmla="*/ 4514850 h 6667500"/>
              <a:gd name="connsiteX5" fmla="*/ 1809750 w 1819275"/>
              <a:gd name="connsiteY5" fmla="*/ 5915025 h 6667500"/>
              <a:gd name="connsiteX6" fmla="*/ 1819275 w 1819275"/>
              <a:gd name="connsiteY6" fmla="*/ 0 h 6667500"/>
              <a:gd name="connsiteX7" fmla="*/ 752475 w 1819275"/>
              <a:gd name="connsiteY7" fmla="*/ 0 h 6667500"/>
              <a:gd name="connsiteX0" fmla="*/ 752475 w 1819275"/>
              <a:gd name="connsiteY0" fmla="*/ 0 h 6648220"/>
              <a:gd name="connsiteX1" fmla="*/ 142875 w 1819275"/>
              <a:gd name="connsiteY1" fmla="*/ 714375 h 6648220"/>
              <a:gd name="connsiteX2" fmla="*/ 161925 w 1819275"/>
              <a:gd name="connsiteY2" fmla="*/ 1438275 h 6648220"/>
              <a:gd name="connsiteX3" fmla="*/ 1114425 w 1819275"/>
              <a:gd name="connsiteY3" fmla="*/ 3086100 h 6648220"/>
              <a:gd name="connsiteX4" fmla="*/ 876300 w 1819275"/>
              <a:gd name="connsiteY4" fmla="*/ 4514850 h 6648220"/>
              <a:gd name="connsiteX5" fmla="*/ 1815258 w 1819275"/>
              <a:gd name="connsiteY5" fmla="*/ 5895745 h 6648220"/>
              <a:gd name="connsiteX6" fmla="*/ 1819275 w 1819275"/>
              <a:gd name="connsiteY6" fmla="*/ 0 h 6648220"/>
              <a:gd name="connsiteX7" fmla="*/ 752475 w 1819275"/>
              <a:gd name="connsiteY7" fmla="*/ 0 h 6648220"/>
              <a:gd name="connsiteX0" fmla="*/ 752475 w 1819275"/>
              <a:gd name="connsiteY0" fmla="*/ 0 h 6705140"/>
              <a:gd name="connsiteX1" fmla="*/ 142875 w 1819275"/>
              <a:gd name="connsiteY1" fmla="*/ 714375 h 6705140"/>
              <a:gd name="connsiteX2" fmla="*/ 161925 w 1819275"/>
              <a:gd name="connsiteY2" fmla="*/ 1438275 h 6705140"/>
              <a:gd name="connsiteX3" fmla="*/ 1114425 w 1819275"/>
              <a:gd name="connsiteY3" fmla="*/ 3086100 h 6705140"/>
              <a:gd name="connsiteX4" fmla="*/ 876300 w 1819275"/>
              <a:gd name="connsiteY4" fmla="*/ 4514850 h 6705140"/>
              <a:gd name="connsiteX5" fmla="*/ 1809750 w 1819275"/>
              <a:gd name="connsiteY5" fmla="*/ 5952665 h 6705140"/>
              <a:gd name="connsiteX6" fmla="*/ 1819275 w 1819275"/>
              <a:gd name="connsiteY6" fmla="*/ 0 h 6705140"/>
              <a:gd name="connsiteX7" fmla="*/ 752475 w 1819275"/>
              <a:gd name="connsiteY7" fmla="*/ 0 h 6705140"/>
              <a:gd name="connsiteX0" fmla="*/ 752475 w 1819275"/>
              <a:gd name="connsiteY0" fmla="*/ 0 h 5952665"/>
              <a:gd name="connsiteX1" fmla="*/ 142875 w 1819275"/>
              <a:gd name="connsiteY1" fmla="*/ 714375 h 5952665"/>
              <a:gd name="connsiteX2" fmla="*/ 161925 w 1819275"/>
              <a:gd name="connsiteY2" fmla="*/ 1438275 h 5952665"/>
              <a:gd name="connsiteX3" fmla="*/ 1114425 w 1819275"/>
              <a:gd name="connsiteY3" fmla="*/ 3086100 h 5952665"/>
              <a:gd name="connsiteX4" fmla="*/ 876300 w 1819275"/>
              <a:gd name="connsiteY4" fmla="*/ 4514850 h 5952665"/>
              <a:gd name="connsiteX5" fmla="*/ 1809750 w 1819275"/>
              <a:gd name="connsiteY5" fmla="*/ 5952665 h 5952665"/>
              <a:gd name="connsiteX6" fmla="*/ 1819275 w 1819275"/>
              <a:gd name="connsiteY6" fmla="*/ 0 h 5952665"/>
              <a:gd name="connsiteX7" fmla="*/ 752475 w 1819275"/>
              <a:gd name="connsiteY7" fmla="*/ 0 h 5952665"/>
              <a:gd name="connsiteX0" fmla="*/ 752475 w 1819275"/>
              <a:gd name="connsiteY0" fmla="*/ 0 h 5922369"/>
              <a:gd name="connsiteX1" fmla="*/ 142875 w 1819275"/>
              <a:gd name="connsiteY1" fmla="*/ 714375 h 5922369"/>
              <a:gd name="connsiteX2" fmla="*/ 161925 w 1819275"/>
              <a:gd name="connsiteY2" fmla="*/ 1438275 h 5922369"/>
              <a:gd name="connsiteX3" fmla="*/ 1114425 w 1819275"/>
              <a:gd name="connsiteY3" fmla="*/ 3086100 h 5922369"/>
              <a:gd name="connsiteX4" fmla="*/ 876300 w 1819275"/>
              <a:gd name="connsiteY4" fmla="*/ 4514850 h 5922369"/>
              <a:gd name="connsiteX5" fmla="*/ 1804242 w 1819275"/>
              <a:gd name="connsiteY5" fmla="*/ 5922369 h 5922369"/>
              <a:gd name="connsiteX6" fmla="*/ 1819275 w 1819275"/>
              <a:gd name="connsiteY6" fmla="*/ 0 h 5922369"/>
              <a:gd name="connsiteX7" fmla="*/ 752475 w 1819275"/>
              <a:gd name="connsiteY7" fmla="*/ 0 h 5922369"/>
              <a:gd name="connsiteX0" fmla="*/ 752934 w 1819734"/>
              <a:gd name="connsiteY0" fmla="*/ 0 h 5922369"/>
              <a:gd name="connsiteX1" fmla="*/ 143334 w 1819734"/>
              <a:gd name="connsiteY1" fmla="*/ 714375 h 5922369"/>
              <a:gd name="connsiteX2" fmla="*/ 162384 w 1819734"/>
              <a:gd name="connsiteY2" fmla="*/ 1438275 h 5922369"/>
              <a:gd name="connsiteX3" fmla="*/ 1117638 w 1819734"/>
              <a:gd name="connsiteY3" fmla="*/ 3392736 h 5922369"/>
              <a:gd name="connsiteX4" fmla="*/ 876759 w 1819734"/>
              <a:gd name="connsiteY4" fmla="*/ 4514850 h 5922369"/>
              <a:gd name="connsiteX5" fmla="*/ 1804701 w 1819734"/>
              <a:gd name="connsiteY5" fmla="*/ 5922369 h 5922369"/>
              <a:gd name="connsiteX6" fmla="*/ 1819734 w 1819734"/>
              <a:gd name="connsiteY6" fmla="*/ 0 h 5922369"/>
              <a:gd name="connsiteX7" fmla="*/ 752934 w 1819734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772290 w 1839090"/>
              <a:gd name="connsiteY0" fmla="*/ 0 h 5922369"/>
              <a:gd name="connsiteX1" fmla="*/ 128721 w 1839090"/>
              <a:gd name="connsiteY1" fmla="*/ 747426 h 5922369"/>
              <a:gd name="connsiteX2" fmla="*/ 181740 w 1839090"/>
              <a:gd name="connsiteY2" fmla="*/ 1438275 h 5922369"/>
              <a:gd name="connsiteX3" fmla="*/ 1153519 w 1839090"/>
              <a:gd name="connsiteY3" fmla="*/ 3389982 h 5922369"/>
              <a:gd name="connsiteX4" fmla="*/ 896115 w 1839090"/>
              <a:gd name="connsiteY4" fmla="*/ 4514850 h 5922369"/>
              <a:gd name="connsiteX5" fmla="*/ 1824057 w 1839090"/>
              <a:gd name="connsiteY5" fmla="*/ 5922369 h 5922369"/>
              <a:gd name="connsiteX6" fmla="*/ 1839090 w 1839090"/>
              <a:gd name="connsiteY6" fmla="*/ 0 h 5922369"/>
              <a:gd name="connsiteX7" fmla="*/ 772290 w 1839090"/>
              <a:gd name="connsiteY7" fmla="*/ 0 h 5922369"/>
              <a:gd name="connsiteX0" fmla="*/ 775044 w 1841844"/>
              <a:gd name="connsiteY0" fmla="*/ 0 h 5922369"/>
              <a:gd name="connsiteX1" fmla="*/ 131475 w 1841844"/>
              <a:gd name="connsiteY1" fmla="*/ 747426 h 5922369"/>
              <a:gd name="connsiteX2" fmla="*/ 184494 w 1841844"/>
              <a:gd name="connsiteY2" fmla="*/ 1438275 h 5922369"/>
              <a:gd name="connsiteX3" fmla="*/ 1156273 w 1841844"/>
              <a:gd name="connsiteY3" fmla="*/ 3389982 h 5922369"/>
              <a:gd name="connsiteX4" fmla="*/ 898869 w 1841844"/>
              <a:gd name="connsiteY4" fmla="*/ 4514850 h 5922369"/>
              <a:gd name="connsiteX5" fmla="*/ 1826811 w 1841844"/>
              <a:gd name="connsiteY5" fmla="*/ 5922369 h 5922369"/>
              <a:gd name="connsiteX6" fmla="*/ 1841844 w 1841844"/>
              <a:gd name="connsiteY6" fmla="*/ 0 h 5922369"/>
              <a:gd name="connsiteX7" fmla="*/ 775044 w 1841844"/>
              <a:gd name="connsiteY7" fmla="*/ 0 h 5922369"/>
              <a:gd name="connsiteX0" fmla="*/ 830205 w 1897005"/>
              <a:gd name="connsiteY0" fmla="*/ 0 h 5922369"/>
              <a:gd name="connsiteX1" fmla="*/ 186636 w 1897005"/>
              <a:gd name="connsiteY1" fmla="*/ 747426 h 5922369"/>
              <a:gd name="connsiteX2" fmla="*/ 239655 w 1897005"/>
              <a:gd name="connsiteY2" fmla="*/ 1438275 h 5922369"/>
              <a:gd name="connsiteX3" fmla="*/ 1211434 w 1897005"/>
              <a:gd name="connsiteY3" fmla="*/ 3389982 h 5922369"/>
              <a:gd name="connsiteX4" fmla="*/ 954030 w 1897005"/>
              <a:gd name="connsiteY4" fmla="*/ 4514850 h 5922369"/>
              <a:gd name="connsiteX5" fmla="*/ 1881972 w 1897005"/>
              <a:gd name="connsiteY5" fmla="*/ 5922369 h 5922369"/>
              <a:gd name="connsiteX6" fmla="*/ 1897005 w 1897005"/>
              <a:gd name="connsiteY6" fmla="*/ 0 h 5922369"/>
              <a:gd name="connsiteX7" fmla="*/ 830205 w 1897005"/>
              <a:gd name="connsiteY7" fmla="*/ 0 h 5922369"/>
              <a:gd name="connsiteX0" fmla="*/ 719654 w 1786454"/>
              <a:gd name="connsiteY0" fmla="*/ 0 h 5922369"/>
              <a:gd name="connsiteX1" fmla="*/ 76085 w 1786454"/>
              <a:gd name="connsiteY1" fmla="*/ 747426 h 5922369"/>
              <a:gd name="connsiteX2" fmla="*/ 263143 w 1786454"/>
              <a:gd name="connsiteY2" fmla="*/ 1560379 h 5922369"/>
              <a:gd name="connsiteX3" fmla="*/ 1100883 w 1786454"/>
              <a:gd name="connsiteY3" fmla="*/ 3389982 h 5922369"/>
              <a:gd name="connsiteX4" fmla="*/ 843479 w 1786454"/>
              <a:gd name="connsiteY4" fmla="*/ 4514850 h 5922369"/>
              <a:gd name="connsiteX5" fmla="*/ 1771421 w 1786454"/>
              <a:gd name="connsiteY5" fmla="*/ 5922369 h 5922369"/>
              <a:gd name="connsiteX6" fmla="*/ 1786454 w 1786454"/>
              <a:gd name="connsiteY6" fmla="*/ 0 h 5922369"/>
              <a:gd name="connsiteX7" fmla="*/ 719654 w 1786454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02663 w 1869463"/>
              <a:gd name="connsiteY0" fmla="*/ 0 h 5922369"/>
              <a:gd name="connsiteX1" fmla="*/ 159094 w 1869463"/>
              <a:gd name="connsiteY1" fmla="*/ 747426 h 5922369"/>
              <a:gd name="connsiteX2" fmla="*/ 346152 w 1869463"/>
              <a:gd name="connsiteY2" fmla="*/ 1560379 h 5922369"/>
              <a:gd name="connsiteX3" fmla="*/ 1183892 w 1869463"/>
              <a:gd name="connsiteY3" fmla="*/ 3389982 h 5922369"/>
              <a:gd name="connsiteX4" fmla="*/ 926488 w 1869463"/>
              <a:gd name="connsiteY4" fmla="*/ 4514850 h 5922369"/>
              <a:gd name="connsiteX5" fmla="*/ 1854430 w 1869463"/>
              <a:gd name="connsiteY5" fmla="*/ 5922369 h 5922369"/>
              <a:gd name="connsiteX6" fmla="*/ 1869463 w 1869463"/>
              <a:gd name="connsiteY6" fmla="*/ 0 h 5922369"/>
              <a:gd name="connsiteX7" fmla="*/ 802663 w 1869463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4750"/>
              <a:gd name="connsiteX1" fmla="*/ 221006 w 1931375"/>
              <a:gd name="connsiteY1" fmla="*/ 747426 h 5924750"/>
              <a:gd name="connsiteX2" fmla="*/ 346152 w 1931375"/>
              <a:gd name="connsiteY2" fmla="*/ 1505610 h 5924750"/>
              <a:gd name="connsiteX3" fmla="*/ 1245804 w 1931375"/>
              <a:gd name="connsiteY3" fmla="*/ 3389982 h 5924750"/>
              <a:gd name="connsiteX4" fmla="*/ 988400 w 1931375"/>
              <a:gd name="connsiteY4" fmla="*/ 4514850 h 5924750"/>
              <a:gd name="connsiteX5" fmla="*/ 1930630 w 1931375"/>
              <a:gd name="connsiteY5" fmla="*/ 5924750 h 5924750"/>
              <a:gd name="connsiteX6" fmla="*/ 1931375 w 1931375"/>
              <a:gd name="connsiteY6" fmla="*/ 0 h 5924750"/>
              <a:gd name="connsiteX7" fmla="*/ 864575 w 1931375"/>
              <a:gd name="connsiteY7" fmla="*/ 0 h 592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1375" h="5924750">
                <a:moveTo>
                  <a:pt x="864575" y="0"/>
                </a:moveTo>
                <a:cubicBezTo>
                  <a:pt x="711869" y="153950"/>
                  <a:pt x="355035" y="586979"/>
                  <a:pt x="221006" y="747426"/>
                </a:cubicBezTo>
                <a:cubicBezTo>
                  <a:pt x="86977" y="907873"/>
                  <a:pt x="0" y="1201976"/>
                  <a:pt x="346152" y="1505610"/>
                </a:cubicBezTo>
                <a:cubicBezTo>
                  <a:pt x="759156" y="1853434"/>
                  <a:pt x="1259322" y="2702395"/>
                  <a:pt x="1245804" y="3389982"/>
                </a:cubicBezTo>
                <a:cubicBezTo>
                  <a:pt x="1200843" y="4035078"/>
                  <a:pt x="1155254" y="4073497"/>
                  <a:pt x="988400" y="4514850"/>
                </a:cubicBezTo>
                <a:cubicBezTo>
                  <a:pt x="618440" y="5176871"/>
                  <a:pt x="1341974" y="5568194"/>
                  <a:pt x="1930630" y="5924750"/>
                </a:cubicBezTo>
                <a:cubicBezTo>
                  <a:pt x="1930878" y="3949833"/>
                  <a:pt x="1931127" y="1974917"/>
                  <a:pt x="1931375" y="0"/>
                </a:cubicBezTo>
                <a:lnTo>
                  <a:pt x="864575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81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210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ltGray">
          <a:xfrm>
            <a:off x="742950" y="5362237"/>
            <a:ext cx="8401050" cy="1505288"/>
          </a:xfrm>
          <a:custGeom>
            <a:avLst/>
            <a:gdLst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657975 w 8420100"/>
              <a:gd name="connsiteY3" fmla="*/ 8572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257925 w 8420100"/>
              <a:gd name="connsiteY3" fmla="*/ 33337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56175 w 9566275"/>
              <a:gd name="connsiteY2" fmla="*/ 1013133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404100 w 9566275"/>
              <a:gd name="connsiteY3" fmla="*/ 487593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77467 w 9566275"/>
              <a:gd name="connsiteY3" fmla="*/ 454301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0 w 8420100"/>
              <a:gd name="connsiteY0" fmla="*/ 1495763 h 1505288"/>
              <a:gd name="connsiteX1" fmla="*/ 1543882 w 8420100"/>
              <a:gd name="connsiteY1" fmla="*/ 582843 h 1505288"/>
              <a:gd name="connsiteX2" fmla="*/ 3786326 w 8420100"/>
              <a:gd name="connsiteY2" fmla="*/ 1055301 h 1505288"/>
              <a:gd name="connsiteX3" fmla="*/ 6189863 w 8420100"/>
              <a:gd name="connsiteY3" fmla="*/ 480934 h 1505288"/>
              <a:gd name="connsiteX4" fmla="*/ 7286625 w 8420100"/>
              <a:gd name="connsiteY4" fmla="*/ 152738 h 1505288"/>
              <a:gd name="connsiteX5" fmla="*/ 8420100 w 8420100"/>
              <a:gd name="connsiteY5" fmla="*/ 1038563 h 1505288"/>
              <a:gd name="connsiteX6" fmla="*/ 8410575 w 8420100"/>
              <a:gd name="connsiteY6" fmla="*/ 1505288 h 1505288"/>
              <a:gd name="connsiteX7" fmla="*/ 0 w 8420100"/>
              <a:gd name="connsiteY7" fmla="*/ 1495763 h 150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20100" h="1505288">
                <a:moveTo>
                  <a:pt x="0" y="1495763"/>
                </a:moveTo>
                <a:cubicBezTo>
                  <a:pt x="697865" y="716936"/>
                  <a:pt x="976451" y="306325"/>
                  <a:pt x="1543882" y="582843"/>
                </a:cubicBezTo>
                <a:cubicBezTo>
                  <a:pt x="2111313" y="859361"/>
                  <a:pt x="3010270" y="1072039"/>
                  <a:pt x="3786326" y="1055301"/>
                </a:cubicBezTo>
                <a:cubicBezTo>
                  <a:pt x="5170502" y="1056318"/>
                  <a:pt x="5860233" y="655035"/>
                  <a:pt x="6189863" y="480934"/>
                </a:cubicBezTo>
                <a:cubicBezTo>
                  <a:pt x="6499519" y="354920"/>
                  <a:pt x="6830089" y="0"/>
                  <a:pt x="7286625" y="152738"/>
                </a:cubicBezTo>
                <a:cubicBezTo>
                  <a:pt x="7626412" y="253910"/>
                  <a:pt x="8232035" y="841250"/>
                  <a:pt x="8420100" y="1038563"/>
                </a:cubicBezTo>
                <a:lnTo>
                  <a:pt x="8410575" y="1505288"/>
                </a:lnTo>
                <a:lnTo>
                  <a:pt x="0" y="1495763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 bwMode="ltGray">
          <a:xfrm>
            <a:off x="0" y="649224"/>
            <a:ext cx="1839834" cy="6200775"/>
          </a:xfrm>
          <a:custGeom>
            <a:avLst/>
            <a:gdLst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803275 h 7004050"/>
              <a:gd name="connsiteX1" fmla="*/ 990600 w 1304925"/>
              <a:gd name="connsiteY1" fmla="*/ 2184400 h 7004050"/>
              <a:gd name="connsiteX2" fmla="*/ 533400 w 1304925"/>
              <a:gd name="connsiteY2" fmla="*/ 3584575 h 7004050"/>
              <a:gd name="connsiteX3" fmla="*/ 1304925 w 1304925"/>
              <a:gd name="connsiteY3" fmla="*/ 5508625 h 7004050"/>
              <a:gd name="connsiteX4" fmla="*/ 428625 w 1304925"/>
              <a:gd name="connsiteY4" fmla="*/ 7004050 h 7004050"/>
              <a:gd name="connsiteX5" fmla="*/ 0 w 1304925"/>
              <a:gd name="connsiteY5" fmla="*/ 7004050 h 7004050"/>
              <a:gd name="connsiteX6" fmla="*/ 9525 w 1304925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4324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773273"/>
              <a:gd name="connsiteY0" fmla="*/ 803275 h 7004050"/>
              <a:gd name="connsiteX1" fmla="*/ 990600 w 1773273"/>
              <a:gd name="connsiteY1" fmla="*/ 2184400 h 7004050"/>
              <a:gd name="connsiteX2" fmla="*/ 533400 w 1773273"/>
              <a:gd name="connsiteY2" fmla="*/ 3584575 h 7004050"/>
              <a:gd name="connsiteX3" fmla="*/ 1304925 w 1773273"/>
              <a:gd name="connsiteY3" fmla="*/ 5432425 h 7004050"/>
              <a:gd name="connsiteX4" fmla="*/ 428625 w 1773273"/>
              <a:gd name="connsiteY4" fmla="*/ 7004050 h 7004050"/>
              <a:gd name="connsiteX5" fmla="*/ 0 w 1773273"/>
              <a:gd name="connsiteY5" fmla="*/ 7004050 h 7004050"/>
              <a:gd name="connsiteX6" fmla="*/ 9525 w 1773273"/>
              <a:gd name="connsiteY6" fmla="*/ 803275 h 7004050"/>
              <a:gd name="connsiteX0" fmla="*/ 9525 w 1742396"/>
              <a:gd name="connsiteY0" fmla="*/ 803275 h 7004050"/>
              <a:gd name="connsiteX1" fmla="*/ 990600 w 1742396"/>
              <a:gd name="connsiteY1" fmla="*/ 2184400 h 7004050"/>
              <a:gd name="connsiteX2" fmla="*/ 533400 w 1742396"/>
              <a:gd name="connsiteY2" fmla="*/ 3584575 h 7004050"/>
              <a:gd name="connsiteX3" fmla="*/ 1274048 w 1742396"/>
              <a:gd name="connsiteY3" fmla="*/ 5446872 h 7004050"/>
              <a:gd name="connsiteX4" fmla="*/ 428625 w 1742396"/>
              <a:gd name="connsiteY4" fmla="*/ 7004050 h 7004050"/>
              <a:gd name="connsiteX5" fmla="*/ 0 w 1742396"/>
              <a:gd name="connsiteY5" fmla="*/ 7004050 h 7004050"/>
              <a:gd name="connsiteX6" fmla="*/ 9525 w 1742396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683 w 1825395"/>
              <a:gd name="connsiteY2" fmla="*/ 3626216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44164 w 1825395"/>
              <a:gd name="connsiteY2" fmla="*/ 3622958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24216"/>
              <a:gd name="connsiteY0" fmla="*/ 0 h 6200775"/>
              <a:gd name="connsiteX1" fmla="*/ 985784 w 1824216"/>
              <a:gd name="connsiteY1" fmla="*/ 1421774 h 6200775"/>
              <a:gd name="connsiteX2" fmla="*/ 537649 w 1824216"/>
              <a:gd name="connsiteY2" fmla="*/ 2857216 h 6200775"/>
              <a:gd name="connsiteX3" fmla="*/ 1282394 w 1824216"/>
              <a:gd name="connsiteY3" fmla="*/ 4636703 h 6200775"/>
              <a:gd name="connsiteX4" fmla="*/ 428625 w 1824216"/>
              <a:gd name="connsiteY4" fmla="*/ 6200775 h 6200775"/>
              <a:gd name="connsiteX5" fmla="*/ 0 w 1824216"/>
              <a:gd name="connsiteY5" fmla="*/ 6200775 h 6200775"/>
              <a:gd name="connsiteX6" fmla="*/ 9525 w 1824216"/>
              <a:gd name="connsiteY6" fmla="*/ 0 h 6200775"/>
              <a:gd name="connsiteX0" fmla="*/ 9525 w 1795187"/>
              <a:gd name="connsiteY0" fmla="*/ 0 h 6200775"/>
              <a:gd name="connsiteX1" fmla="*/ 985784 w 1795187"/>
              <a:gd name="connsiteY1" fmla="*/ 1421774 h 6200775"/>
              <a:gd name="connsiteX2" fmla="*/ 537649 w 1795187"/>
              <a:gd name="connsiteY2" fmla="*/ 2857216 h 6200775"/>
              <a:gd name="connsiteX3" fmla="*/ 1282394 w 1795187"/>
              <a:gd name="connsiteY3" fmla="*/ 4636703 h 6200775"/>
              <a:gd name="connsiteX4" fmla="*/ 428625 w 1795187"/>
              <a:gd name="connsiteY4" fmla="*/ 6200775 h 6200775"/>
              <a:gd name="connsiteX5" fmla="*/ 0 w 1795187"/>
              <a:gd name="connsiteY5" fmla="*/ 6200775 h 6200775"/>
              <a:gd name="connsiteX6" fmla="*/ 9525 w 1795187"/>
              <a:gd name="connsiteY6" fmla="*/ 0 h 6200775"/>
              <a:gd name="connsiteX0" fmla="*/ 9525 w 1806798"/>
              <a:gd name="connsiteY0" fmla="*/ 0 h 6200775"/>
              <a:gd name="connsiteX1" fmla="*/ 985784 w 1806798"/>
              <a:gd name="connsiteY1" fmla="*/ 1421774 h 6200775"/>
              <a:gd name="connsiteX2" fmla="*/ 537649 w 1806798"/>
              <a:gd name="connsiteY2" fmla="*/ 2857216 h 6200775"/>
              <a:gd name="connsiteX3" fmla="*/ 1282394 w 1806798"/>
              <a:gd name="connsiteY3" fmla="*/ 4636703 h 6200775"/>
              <a:gd name="connsiteX4" fmla="*/ 428625 w 1806798"/>
              <a:gd name="connsiteY4" fmla="*/ 6200775 h 6200775"/>
              <a:gd name="connsiteX5" fmla="*/ 0 w 1806798"/>
              <a:gd name="connsiteY5" fmla="*/ 6200775 h 6200775"/>
              <a:gd name="connsiteX6" fmla="*/ 9525 w 1806798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50746"/>
              <a:gd name="connsiteY0" fmla="*/ 0 h 6200775"/>
              <a:gd name="connsiteX1" fmla="*/ 985784 w 1850746"/>
              <a:gd name="connsiteY1" fmla="*/ 1421774 h 6200775"/>
              <a:gd name="connsiteX2" fmla="*/ 537649 w 1850746"/>
              <a:gd name="connsiteY2" fmla="*/ 2857216 h 6200775"/>
              <a:gd name="connsiteX3" fmla="*/ 1282394 w 1850746"/>
              <a:gd name="connsiteY3" fmla="*/ 4636703 h 6200775"/>
              <a:gd name="connsiteX4" fmla="*/ 428625 w 1850746"/>
              <a:gd name="connsiteY4" fmla="*/ 6200775 h 6200775"/>
              <a:gd name="connsiteX5" fmla="*/ 0 w 1850746"/>
              <a:gd name="connsiteY5" fmla="*/ 6200775 h 6200775"/>
              <a:gd name="connsiteX6" fmla="*/ 9525 w 185074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37649 w 1400916"/>
              <a:gd name="connsiteY2" fmla="*/ 2857216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9834" h="6200775">
                <a:moveTo>
                  <a:pt x="9525" y="0"/>
                </a:moveTo>
                <a:cubicBezTo>
                  <a:pt x="416295" y="284690"/>
                  <a:pt x="1425142" y="897762"/>
                  <a:pt x="980939" y="1433666"/>
                </a:cubicBezTo>
                <a:cubicBezTo>
                  <a:pt x="844467" y="1707707"/>
                  <a:pt x="539821" y="2296069"/>
                  <a:pt x="540732" y="2856335"/>
                </a:cubicBezTo>
                <a:cubicBezTo>
                  <a:pt x="541643" y="3416601"/>
                  <a:pt x="743453" y="3982394"/>
                  <a:pt x="1282394" y="4636703"/>
                </a:cubicBezTo>
                <a:cubicBezTo>
                  <a:pt x="1839834" y="5180015"/>
                  <a:pt x="543317" y="6072427"/>
                  <a:pt x="428625" y="6200775"/>
                </a:cubicBezTo>
                <a:lnTo>
                  <a:pt x="0" y="6200775"/>
                </a:lnTo>
                <a:lnTo>
                  <a:pt x="9525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  <a:alpha val="63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prstMaterial="plastic">
            <a:bevelT w="1016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ltGray">
          <a:xfrm>
            <a:off x="6954" y="2705"/>
            <a:ext cx="7708296" cy="1619808"/>
          </a:xfrm>
          <a:custGeom>
            <a:avLst/>
            <a:gdLst>
              <a:gd name="connsiteX0" fmla="*/ 0 w 7724775"/>
              <a:gd name="connsiteY0" fmla="*/ 0 h 1304925"/>
              <a:gd name="connsiteX1" fmla="*/ 7724775 w 7724775"/>
              <a:gd name="connsiteY1" fmla="*/ 0 h 1304925"/>
              <a:gd name="connsiteX2" fmla="*/ 7219950 w 7724775"/>
              <a:gd name="connsiteY2" fmla="*/ 685800 h 1304925"/>
              <a:gd name="connsiteX3" fmla="*/ 6600825 w 7724775"/>
              <a:gd name="connsiteY3" fmla="*/ 876300 h 1304925"/>
              <a:gd name="connsiteX4" fmla="*/ 4314825 w 7724775"/>
              <a:gd name="connsiteY4" fmla="*/ 504825 h 1304925"/>
              <a:gd name="connsiteX5" fmla="*/ 1781175 w 7724775"/>
              <a:gd name="connsiteY5" fmla="*/ 1304925 h 1304925"/>
              <a:gd name="connsiteX6" fmla="*/ 9525 w 7724775"/>
              <a:gd name="connsiteY6" fmla="*/ 400050 h 1304925"/>
              <a:gd name="connsiteX7" fmla="*/ 0 w 7724775"/>
              <a:gd name="connsiteY7" fmla="*/ 0 h 1304925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541463"/>
              <a:gd name="connsiteX1" fmla="*/ 7724775 w 7724775"/>
              <a:gd name="connsiteY1" fmla="*/ 0 h 1541463"/>
              <a:gd name="connsiteX2" fmla="*/ 7219950 w 7724775"/>
              <a:gd name="connsiteY2" fmla="*/ 685800 h 1541463"/>
              <a:gd name="connsiteX3" fmla="*/ 6600825 w 7724775"/>
              <a:gd name="connsiteY3" fmla="*/ 876300 h 1541463"/>
              <a:gd name="connsiteX4" fmla="*/ 4314825 w 7724775"/>
              <a:gd name="connsiteY4" fmla="*/ 504825 h 1541463"/>
              <a:gd name="connsiteX5" fmla="*/ 1781175 w 7724775"/>
              <a:gd name="connsiteY5" fmla="*/ 1304925 h 1541463"/>
              <a:gd name="connsiteX6" fmla="*/ 9525 w 7724775"/>
              <a:gd name="connsiteY6" fmla="*/ 400050 h 1541463"/>
              <a:gd name="connsiteX7" fmla="*/ 0 w 7724775"/>
              <a:gd name="connsiteY7" fmla="*/ 0 h 1541463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2875 w 7724775"/>
              <a:gd name="connsiteY6" fmla="*/ 379961 h 1600206"/>
              <a:gd name="connsiteX7" fmla="*/ 0 w 7724775"/>
              <a:gd name="connsiteY7" fmla="*/ 0 h 1600206"/>
              <a:gd name="connsiteX0" fmla="*/ 0 w 7724775"/>
              <a:gd name="connsiteY0" fmla="*/ 0 h 1602700"/>
              <a:gd name="connsiteX1" fmla="*/ 7724775 w 7724775"/>
              <a:gd name="connsiteY1" fmla="*/ 0 h 1602700"/>
              <a:gd name="connsiteX2" fmla="*/ 7219950 w 7724775"/>
              <a:gd name="connsiteY2" fmla="*/ 685800 h 1602700"/>
              <a:gd name="connsiteX3" fmla="*/ 6600825 w 7724775"/>
              <a:gd name="connsiteY3" fmla="*/ 876300 h 1602700"/>
              <a:gd name="connsiteX4" fmla="*/ 4314825 w 7724775"/>
              <a:gd name="connsiteY4" fmla="*/ 504825 h 1602700"/>
              <a:gd name="connsiteX5" fmla="*/ 1781175 w 7724775"/>
              <a:gd name="connsiteY5" fmla="*/ 1304925 h 1602700"/>
              <a:gd name="connsiteX6" fmla="*/ 2875 w 7724775"/>
              <a:gd name="connsiteY6" fmla="*/ 379961 h 1602700"/>
              <a:gd name="connsiteX7" fmla="*/ 0 w 7724775"/>
              <a:gd name="connsiteY7" fmla="*/ 0 h 1602700"/>
              <a:gd name="connsiteX0" fmla="*/ 0 w 7724775"/>
              <a:gd name="connsiteY0" fmla="*/ 0 h 1545342"/>
              <a:gd name="connsiteX1" fmla="*/ 7724775 w 7724775"/>
              <a:gd name="connsiteY1" fmla="*/ 0 h 1545342"/>
              <a:gd name="connsiteX2" fmla="*/ 7219950 w 7724775"/>
              <a:gd name="connsiteY2" fmla="*/ 685800 h 1545342"/>
              <a:gd name="connsiteX3" fmla="*/ 6600825 w 7724775"/>
              <a:gd name="connsiteY3" fmla="*/ 876300 h 1545342"/>
              <a:gd name="connsiteX4" fmla="*/ 4314825 w 7724775"/>
              <a:gd name="connsiteY4" fmla="*/ 504825 h 1545342"/>
              <a:gd name="connsiteX5" fmla="*/ 1781175 w 7724775"/>
              <a:gd name="connsiteY5" fmla="*/ 1304925 h 1545342"/>
              <a:gd name="connsiteX6" fmla="*/ 2875 w 7724775"/>
              <a:gd name="connsiteY6" fmla="*/ 379961 h 1545342"/>
              <a:gd name="connsiteX7" fmla="*/ 0 w 7724775"/>
              <a:gd name="connsiteY7" fmla="*/ 0 h 154534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4775" h="1622512">
                <a:moveTo>
                  <a:pt x="0" y="0"/>
                </a:moveTo>
                <a:lnTo>
                  <a:pt x="7724775" y="0"/>
                </a:lnTo>
                <a:cubicBezTo>
                  <a:pt x="7556500" y="228600"/>
                  <a:pt x="7398477" y="462188"/>
                  <a:pt x="7219950" y="685800"/>
                </a:cubicBezTo>
                <a:cubicBezTo>
                  <a:pt x="7117969" y="811622"/>
                  <a:pt x="7010059" y="974488"/>
                  <a:pt x="6613156" y="881149"/>
                </a:cubicBezTo>
                <a:cubicBezTo>
                  <a:pt x="6073551" y="698725"/>
                  <a:pt x="5118770" y="460658"/>
                  <a:pt x="4314825" y="504825"/>
                </a:cubicBezTo>
                <a:cubicBezTo>
                  <a:pt x="3510880" y="548992"/>
                  <a:pt x="2429591" y="850086"/>
                  <a:pt x="1781175" y="1304925"/>
                </a:cubicBezTo>
                <a:cubicBezTo>
                  <a:pt x="1239128" y="1622512"/>
                  <a:pt x="218826" y="516953"/>
                  <a:pt x="2875" y="379961"/>
                </a:cubicBezTo>
                <a:cubicBezTo>
                  <a:pt x="1917" y="253307"/>
                  <a:pt x="958" y="126654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 extrusionH="76200">
            <a:bevelT w="101600" h="127000"/>
            <a:bevelB w="0" h="0" prst="angle"/>
            <a:extrusionClr>
              <a:schemeClr val="bg2"/>
            </a:extrusionClr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31536" cy="41148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1216152" y="685800"/>
            <a:ext cx="6638544" cy="3959352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69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>
            <a:bevelT w="101600" h="127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buNone/>
              <a:def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080" y="5285232"/>
            <a:ext cx="5431536" cy="630936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948D-7ADB-47A0-8325-CDECE7B7CB06}" type="datetimeFigureOut">
              <a:rPr lang="en-US" smtClean="0"/>
              <a:pPr/>
              <a:t>3/22/2010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6572-22DC-412B-A744-72BDB4F39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Gray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6600000"/>
              </a:lightRig>
            </a:scene3d>
            <a:sp3d extrusionH="31750">
              <a:bevelT w="38100" h="31750" prst="softRound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64808"/>
            <a:ext cx="2133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1948D-7ADB-47A0-8325-CDECE7B7CB06}" type="datetimeFigureOut">
              <a:rPr lang="en-US" smtClean="0"/>
              <a:pPr/>
              <a:t>3/22/2010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7248" y="6464808"/>
            <a:ext cx="2895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64808"/>
            <a:ext cx="2133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A6572-22DC-412B-A744-72BDB4F39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gradFill flip="none" rotWithShape="1">
            <a:gsLst>
              <a:gs pos="0">
                <a:schemeClr val="tx1"/>
              </a:gs>
              <a:gs pos="44000">
                <a:schemeClr val="tx1">
                  <a:lumMod val="85000"/>
                </a:schemeClr>
              </a:gs>
              <a:gs pos="100000">
                <a:schemeClr val="tx1">
                  <a:lumMod val="50000"/>
                </a:schemeClr>
              </a:gs>
            </a:gsLst>
            <a:lin ang="5400000" scaled="0"/>
            <a:tileRect/>
          </a:gradFill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5;&#1045;&#1056;&#1045;&#1044;&#1054;&#1053;&#1067;&#1045;\&#1047;&#1074;&#1091;&#1082;&#1080;%20&#1055;&#1088;&#1080;&#1088;&#1086;&#1076;&#1099;%20-%20&#1044;&#1086;&#1078;&#1076;&#1100;%20&#1048;%20&#1043;&#1088;&#1086;&#1079;&#1072;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myfhology.narod.ru/gods/slavyans/veles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agan.ru/slowar/g/grom0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gan.ru/slowar/ya/yazychestwo1.php" TargetMode="External"/><Relationship Id="rId2" Type="http://schemas.openxmlformats.org/officeDocument/2006/relationships/hyperlink" Target="http://www.pagan.ru/slowar/k/kamener18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gan.ru/slowar/d/dodola0.php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://www.pagan.ru/slowar/zh/zhensh1ina8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gan.ru/slowar/d/dozhder10.php" TargetMode="External"/><Relationship Id="rId5" Type="http://schemas.openxmlformats.org/officeDocument/2006/relationships/hyperlink" Target="http://www.pagan.ru/slowar/m/makosher10.php" TargetMode="External"/><Relationship Id="rId4" Type="http://schemas.openxmlformats.org/officeDocument/2006/relationships/hyperlink" Target="http://www.pagan.ru/slowar/m/marena0.ph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agan.ru/slowar/zh/zhertwa0.ph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2457466"/>
          </a:xfrm>
        </p:spPr>
        <p:txBody>
          <a:bodyPr/>
          <a:lstStyle/>
          <a:p>
            <a:r>
              <a:rPr lang="ru-RU" dirty="0" smtClean="0"/>
              <a:t>Презентация по славянской мифологии на тему:«Перун»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Выполнила :</a:t>
            </a:r>
          </a:p>
          <a:p>
            <a:r>
              <a:rPr lang="ru-RU" dirty="0" smtClean="0"/>
              <a:t>Студентка РФ-11</a:t>
            </a:r>
          </a:p>
          <a:p>
            <a:r>
              <a:rPr lang="ru-RU" dirty="0" err="1" smtClean="0"/>
              <a:t>Шлома</a:t>
            </a:r>
            <a:r>
              <a:rPr lang="ru-RU" dirty="0" smtClean="0"/>
              <a:t> Ольга</a:t>
            </a:r>
            <a:endParaRPr lang="ru-RU" dirty="0"/>
          </a:p>
        </p:txBody>
      </p:sp>
      <p:pic>
        <p:nvPicPr>
          <p:cNvPr id="4" name="Звуки Природы - Дождь И Гроз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286676" cy="43688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929198"/>
            <a:ext cx="7786742" cy="15716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В весенней грозе древний человек усматривал животворящий источник, обновление природы, отсюда  - первостепенная роль Перуна. </a:t>
            </a:r>
            <a:endParaRPr lang="ru-RU" dirty="0"/>
          </a:p>
        </p:txBody>
      </p:sp>
      <p:pic>
        <p:nvPicPr>
          <p:cNvPr id="4" name="Рисунок 3" descr="http://i021.radikal.ru/1004/56/837066cfcc0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71438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500990" cy="42862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786322"/>
            <a:ext cx="8501122" cy="192882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  Есть у Перуна своё дерево — дуб, есть и любимый цветок, который в Болгарии до сих пор зовут «</a:t>
            </a:r>
            <a:r>
              <a:rPr lang="ru-RU" dirty="0" err="1" smtClean="0"/>
              <a:t>перуникой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5" name="Рисунок 4" descr="http://content.foto.mail.ru/mail/glickeria/_blogs/i-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7072361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4143404" cy="57975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4" descr="http://www.zipsites.ru/gis/slovari_enc/Batka_PERUN/cove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385765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714876" y="428604"/>
            <a:ext cx="4143404" cy="58579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Перун часто оказывается тесно связан </a:t>
            </a:r>
            <a:r>
              <a:rPr lang="ru-RU" dirty="0" smtClean="0"/>
              <a:t>помимо </a:t>
            </a:r>
            <a:r>
              <a:rPr lang="ru-RU" dirty="0" smtClean="0"/>
              <a:t>огня с культом воды, дерева и камня. Он считается родоначальником </a:t>
            </a:r>
            <a:r>
              <a:rPr lang="ru-RU" dirty="0" err="1" smtClean="0"/>
              <a:t>небесноо</a:t>
            </a:r>
            <a:r>
              <a:rPr lang="ru-RU" dirty="0" smtClean="0"/>
              <a:t> огня, который нисходя на землю, дает жизнь.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274638"/>
            <a:ext cx="4929222" cy="62261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3357586" cy="621510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В мифах, былинках и легендах Перун часто является противников Змея Волоса (</a:t>
            </a:r>
            <a:r>
              <a:rPr lang="ru-RU" dirty="0" smtClean="0">
                <a:hlinkClick r:id="rId2"/>
              </a:rPr>
              <a:t>Велеса</a:t>
            </a:r>
            <a:r>
              <a:rPr lang="ru-RU" dirty="0" smtClean="0"/>
              <a:t>) с которым он борется. О борьбе Перуна со Змеем или мире: представителей двух противоположных миров, существовали не только славянские мифы, следы которых находят в поздних славянских сказаниях.  </a:t>
            </a:r>
            <a:endParaRPr lang="ru-RU" dirty="0"/>
          </a:p>
        </p:txBody>
      </p:sp>
      <p:pic>
        <p:nvPicPr>
          <p:cNvPr id="4" name="Рисунок 3" descr="http://img1.liveinternet.ru/images/foto/b/3/390/2571390/f_1463229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85728"/>
            <a:ext cx="464347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4786346" cy="62151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214290"/>
            <a:ext cx="3357586" cy="635798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Святилища Перуна имели форму цветка, что, вероятно, И связано с громовым знаком Перуна, которое напоминает колесо с шестью спицами. Именно в "лепестках" цветка-святилища и горели священные неугасимые огни-костры Перуна. </a:t>
            </a:r>
          </a:p>
          <a:p>
            <a:endParaRPr lang="ru-RU" dirty="0"/>
          </a:p>
        </p:txBody>
      </p:sp>
      <p:pic>
        <p:nvPicPr>
          <p:cNvPr id="4" name="Рисунок 3" descr="http://www.artlib.ru/objects/gallery_381/artlib_gallery-190876-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450059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6143668" cy="47149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143512"/>
            <a:ext cx="7786742" cy="15716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День Перуна - 20 июля - отмечен огромным "громовым знаком": колесом с шестью спицами.</a:t>
            </a:r>
            <a:endParaRPr lang="ru-RU" dirty="0"/>
          </a:p>
        </p:txBody>
      </p:sp>
      <p:pic>
        <p:nvPicPr>
          <p:cNvPr id="4" name="Рисунок 3" descr="http://www.teurg.ru/amulets/img/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57166"/>
            <a:ext cx="542928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Перун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357298"/>
            <a:ext cx="6286544" cy="507209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  У Перуна рост могучий, </a:t>
            </a:r>
            <a:br>
              <a:rPr lang="ru-RU" dirty="0" smtClean="0"/>
            </a:br>
            <a:r>
              <a:rPr lang="ru-RU" dirty="0" smtClean="0"/>
              <a:t>Лик приятный, ус златой, </a:t>
            </a:r>
            <a:br>
              <a:rPr lang="ru-RU" dirty="0" smtClean="0"/>
            </a:br>
            <a:r>
              <a:rPr lang="ru-RU" dirty="0" smtClean="0"/>
              <a:t>Он владеет влажной тучей, </a:t>
            </a:r>
            <a:br>
              <a:rPr lang="ru-RU" dirty="0" smtClean="0"/>
            </a:br>
            <a:r>
              <a:rPr lang="ru-RU" dirty="0" smtClean="0"/>
              <a:t>Словно девой молодой.</a:t>
            </a:r>
          </a:p>
          <a:p>
            <a:pPr algn="ctr">
              <a:buNone/>
            </a:pPr>
            <a:r>
              <a:rPr lang="ru-RU" dirty="0" smtClean="0"/>
              <a:t>   У Перуна мысли быстры, </a:t>
            </a:r>
            <a:br>
              <a:rPr lang="ru-RU" dirty="0" smtClean="0"/>
            </a:br>
            <a:r>
              <a:rPr lang="ru-RU" dirty="0" smtClean="0"/>
              <a:t>Что захочет - так сейчас. </a:t>
            </a:r>
            <a:br>
              <a:rPr lang="ru-RU" dirty="0" smtClean="0"/>
            </a:br>
            <a:r>
              <a:rPr lang="ru-RU" dirty="0" smtClean="0"/>
              <a:t>Сыплет искры, мечет искры </a:t>
            </a:r>
            <a:br>
              <a:rPr lang="ru-RU" dirty="0" smtClean="0"/>
            </a:br>
            <a:r>
              <a:rPr lang="ru-RU" dirty="0" smtClean="0"/>
              <a:t>Из зрачков сверкнувших глаз.</a:t>
            </a:r>
          </a:p>
          <a:p>
            <a:pPr algn="ctr">
              <a:buNone/>
            </a:pPr>
            <a:r>
              <a:rPr lang="ru-RU" dirty="0" smtClean="0"/>
              <a:t>  У Перуна знойны страсти, </a:t>
            </a:r>
            <a:br>
              <a:rPr lang="ru-RU" dirty="0" smtClean="0"/>
            </a:br>
            <a:r>
              <a:rPr lang="ru-RU" dirty="0" smtClean="0"/>
              <a:t>Но, достигнув своего, </a:t>
            </a:r>
            <a:br>
              <a:rPr lang="ru-RU" dirty="0" smtClean="0"/>
            </a:br>
            <a:r>
              <a:rPr lang="ru-RU" dirty="0" smtClean="0"/>
              <a:t>Что любил он - рвет но части, </a:t>
            </a:r>
            <a:br>
              <a:rPr lang="ru-RU" dirty="0" smtClean="0"/>
            </a:br>
            <a:r>
              <a:rPr lang="ru-RU" dirty="0" smtClean="0"/>
              <a:t>Тучу сжег - и нет его.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74638"/>
            <a:ext cx="5043494" cy="60833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3000396" cy="60007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Перун, по легенде, в левой руке носит колчан стрел, а в правой лук, пущенная им стрела поражает противника и производит пожары. </a:t>
            </a:r>
            <a:endParaRPr lang="ru-RU" dirty="0"/>
          </a:p>
        </p:txBody>
      </p:sp>
      <p:pic>
        <p:nvPicPr>
          <p:cNvPr id="4" name="Рисунок 3" descr="http://dlm1.meta.ua/pic/0/8/108/v7n6c2STj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428604"/>
            <a:ext cx="4768215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2797172"/>
          </a:xfrm>
        </p:spPr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572009"/>
            <a:ext cx="7858180" cy="1643074"/>
          </a:xfrm>
        </p:spPr>
        <p:txBody>
          <a:bodyPr numCol="2"/>
          <a:lstStyle/>
          <a:p>
            <a:pPr lvl="3"/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4643470" cy="62151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357166"/>
            <a:ext cx="4286280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Перун — в славянской мифологии бог грозы (</a:t>
            </a:r>
            <a:r>
              <a:rPr lang="ru-RU" i="1" dirty="0" smtClean="0">
                <a:hlinkClick r:id="rId2"/>
              </a:rPr>
              <a:t>грома</a:t>
            </a:r>
            <a:r>
              <a:rPr lang="ru-RU" dirty="0" smtClean="0"/>
              <a:t>)</a:t>
            </a:r>
            <a:r>
              <a:rPr lang="ru-RU" i="1" dirty="0" smtClean="0"/>
              <a:t>.</a:t>
            </a:r>
            <a:r>
              <a:rPr lang="ru-RU" dirty="0" smtClean="0"/>
              <a:t> Славяне представляли Перуна в виде немолодого мужчины с седой, серебряной головой и золотыми усами и бородой. </a:t>
            </a:r>
            <a:endParaRPr lang="ru-RU" dirty="0"/>
          </a:p>
        </p:txBody>
      </p:sp>
      <p:pic>
        <p:nvPicPr>
          <p:cNvPr id="8" name="Рисунок 7" descr="http://s12.radikal.ru/i185/0909/11/56b5e8e9597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435771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85728"/>
            <a:ext cx="4143404" cy="61436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4286280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Бог грозы уже в индоевропейской традиции связывался с военной функцией и соответственно считался покровителем военной дружины и ее предводителя (у славян — князя), особенно на Руси.</a:t>
            </a:r>
            <a:endParaRPr lang="ru-RU" dirty="0"/>
          </a:p>
        </p:txBody>
      </p:sp>
      <p:pic>
        <p:nvPicPr>
          <p:cNvPr id="4" name="Рисунок 3" descr="http://allday.ru/uploads/posts/2010-03/thumbs/1268754299_peru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57166"/>
            <a:ext cx="385765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15352" cy="42862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643446"/>
            <a:ext cx="8429684" cy="207170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Главным оружием ПЕРУНА были </a:t>
            </a:r>
            <a:r>
              <a:rPr lang="ru-RU" i="1" dirty="0" smtClean="0">
                <a:hlinkClick r:id="rId2"/>
              </a:rPr>
              <a:t>камни</a:t>
            </a:r>
            <a:r>
              <a:rPr lang="ru-RU" dirty="0" smtClean="0"/>
              <a:t> (польск. «громовый камень», название белемнита) и стрелы (</a:t>
            </a:r>
            <a:r>
              <a:rPr lang="ru-RU" dirty="0" err="1" smtClean="0"/>
              <a:t>др.-рус</a:t>
            </a:r>
            <a:r>
              <a:rPr lang="ru-RU" dirty="0" smtClean="0"/>
              <a:t>. «громовая стрела», польск. «громовая стрела»), а также топоры, являвшиеся, как и стрелы, предметами </a:t>
            </a:r>
            <a:r>
              <a:rPr lang="ru-RU" i="1" dirty="0" smtClean="0">
                <a:hlinkClick r:id="rId3"/>
              </a:rPr>
              <a:t>языческого</a:t>
            </a:r>
            <a:r>
              <a:rPr lang="ru-RU" dirty="0" smtClean="0"/>
              <a:t> культа (в древнерусских христианских текстах — «богомерзкие вещи»).</a:t>
            </a:r>
          </a:p>
          <a:p>
            <a:endParaRPr lang="ru-RU" dirty="0"/>
          </a:p>
        </p:txBody>
      </p:sp>
      <p:pic>
        <p:nvPicPr>
          <p:cNvPr id="4" name="Рисунок 3" descr="http://lh3.ggpht.com/_3OPQRn0wR2I/S0o9SkQG8fI/AAAAAAAAF-0/vNWSS-k-Ufw/s800/Poedinok-Peruna-s-Demonom-Zim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14290"/>
            <a:ext cx="828680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4000528" cy="621510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214290"/>
            <a:ext cx="4186238" cy="65008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После победы ПЕРУНА над врагом освобождаются воды (в архаических и поздних трансформациях мифа скот, </a:t>
            </a:r>
            <a:r>
              <a:rPr lang="ru-RU" i="1" dirty="0" smtClean="0">
                <a:hlinkClick r:id="rId2"/>
              </a:rPr>
              <a:t>женщина</a:t>
            </a:r>
            <a:r>
              <a:rPr lang="ru-RU" dirty="0" smtClean="0"/>
              <a:t>, похищенная противником ПЕРУНА, — см. </a:t>
            </a:r>
            <a:r>
              <a:rPr lang="ru-RU" i="1" dirty="0" err="1" smtClean="0">
                <a:hlinkClick r:id="rId3"/>
              </a:rPr>
              <a:t>Додола</a:t>
            </a:r>
            <a:r>
              <a:rPr lang="ru-RU" dirty="0" smtClean="0"/>
              <a:t>. </a:t>
            </a:r>
            <a:r>
              <a:rPr lang="ru-RU" i="1" dirty="0" smtClean="0">
                <a:hlinkClick r:id="rId4"/>
              </a:rPr>
              <a:t>Марена</a:t>
            </a:r>
            <a:r>
              <a:rPr lang="ru-RU" dirty="0" smtClean="0"/>
              <a:t>, </a:t>
            </a:r>
            <a:r>
              <a:rPr lang="ru-RU" i="1" dirty="0" err="1" smtClean="0">
                <a:hlinkClick r:id="rId5"/>
              </a:rPr>
              <a:t>Мокошь</a:t>
            </a:r>
            <a:r>
              <a:rPr lang="ru-RU" dirty="0" smtClean="0"/>
              <a:t>) и проливается </a:t>
            </a:r>
            <a:r>
              <a:rPr lang="ru-RU" i="1" dirty="0" smtClean="0">
                <a:hlinkClick r:id="rId6"/>
              </a:rPr>
              <a:t>дождь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http://img12.imageshost.ru/img/2010/11/28/image_4cf2b41dd703e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285728"/>
            <a:ext cx="378621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14290"/>
            <a:ext cx="4357718" cy="64405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3714776" cy="650085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Эти ритуалы вызывания дождя включают обливание женщины, возможно первоначально связанной с </a:t>
            </a:r>
            <a:r>
              <a:rPr lang="ru-RU" i="1" dirty="0" smtClean="0">
                <a:hlinkClick r:id="rId2"/>
              </a:rPr>
              <a:t>жертвами</a:t>
            </a:r>
            <a:r>
              <a:rPr lang="ru-RU" dirty="0" smtClean="0"/>
              <a:t> ПЕРУНУ.</a:t>
            </a:r>
            <a:endParaRPr lang="ru-RU" dirty="0"/>
          </a:p>
        </p:txBody>
      </p:sp>
      <p:pic>
        <p:nvPicPr>
          <p:cNvPr id="4" name="Рисунок 3" descr="http://s61.radikal.ru/i174/1011/29/0e232ebeb1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85728"/>
            <a:ext cx="407196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42862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643446"/>
            <a:ext cx="8572560" cy="192882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  Цветком Перуна считается голубой ирис (шесть лилово - голубых </a:t>
            </a:r>
            <a:r>
              <a:rPr lang="ru-RU" dirty="0" err="1" smtClean="0"/>
              <a:t>лепесткой</a:t>
            </a:r>
            <a:r>
              <a:rPr lang="ru-RU" dirty="0" smtClean="0"/>
              <a:t>, громовой знак) 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s44.radikal.ru/i105/1004/a3/880565926a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28680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4357718" cy="63579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214291"/>
            <a:ext cx="3929090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Святилища  Перуна устраивались под открытым небом. Давно замечено, как чист воздух и как легко дышится, когда отгремела гроза. </a:t>
            </a:r>
            <a:endParaRPr lang="ru-RU" dirty="0"/>
          </a:p>
        </p:txBody>
      </p:sp>
      <p:pic>
        <p:nvPicPr>
          <p:cNvPr id="4" name="Рисунок 3" descr="http://i040.radikal.ru/0807/33/1a4710ef1f3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421484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357718" cy="62261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4000528" cy="614366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    Само имя Перуна очень древнее. В переводе на современный язык оно означает "Тот кто сильнее бьет", "разящий". Перуна считали учредителем </a:t>
            </a:r>
            <a:r>
              <a:rPr lang="ru-RU" dirty="0" err="1" smtClean="0"/>
              <a:t>нравственого</a:t>
            </a:r>
            <a:r>
              <a:rPr lang="ru-RU" dirty="0" smtClean="0"/>
              <a:t> закона и самым первым защитником Правды.  </a:t>
            </a:r>
            <a:endParaRPr lang="ru-RU" dirty="0"/>
          </a:p>
        </p:txBody>
      </p:sp>
      <p:pic>
        <p:nvPicPr>
          <p:cNvPr id="4" name="Рисунок 3" descr="http://bialczynski.files.wordpress.com/2010/04/kriz-perun-9.jpg?w=401&amp;h=56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28604"/>
            <a:ext cx="414340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3D01">
      <a:majorFont>
        <a:latin typeface="Franklin Gothic Demi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Franklin Gothic Book"/>
        <a:ea typeface=""/>
        <a:cs typeface=""/>
        <a:font script="Jpan" typeface="HG丸ｺﾞｼｯｸM-PRO"/>
        <a:font script="Hang" typeface="맑은 고딕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3D0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shade val="98000"/>
                <a:satMod val="130000"/>
              </a:schemeClr>
            </a:gs>
            <a:gs pos="80000">
              <a:schemeClr val="phClr">
                <a:shade val="50000"/>
                <a:satMod val="150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r="100000" b="100000"/>
          </a:path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88900" dist="38100" dir="27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88900" dist="63500" dir="27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600000"/>
            </a:lightRig>
          </a:scene3d>
          <a:sp3d>
            <a:bevelT w="38100" h="25400" prst="softRound"/>
          </a:sp3d>
        </a:effectStyle>
        <a:effectStyle>
          <a:effectLst>
            <a:outerShdw blurRad="88900" dist="63500" dir="27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6600000"/>
            </a:lightRig>
          </a:scene3d>
          <a:sp3d>
            <a:bevelT w="63500" h="508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150000"/>
                <a:lumMod val="150000"/>
              </a:schemeClr>
            </a:gs>
            <a:gs pos="100000">
              <a:schemeClr val="phClr">
                <a:tint val="100000"/>
                <a:shade val="40000"/>
                <a:satMod val="150000"/>
              </a:schemeClr>
            </a:gs>
          </a:gsLst>
          <a:path path="circle">
            <a:fillToRect l="30000" t="-80000" r="-130000" b="180000"/>
          </a:path>
        </a:gradFill>
        <a:gradFill rotWithShape="1">
          <a:gsLst>
            <a:gs pos="0">
              <a:schemeClr val="phClr">
                <a:tint val="9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30000" r="50000" b="7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087EE45DA8B643AF8AC430A6B82E98" ma:contentTypeVersion="0" ma:contentTypeDescription="Создание документа." ma:contentTypeScope="" ma:versionID="0cafe08341b913e3b1708e11677442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790797B-3ECE-43FF-BCC5-DF582B9283A0}"/>
</file>

<file path=customXml/itemProps2.xml><?xml version="1.0" encoding="utf-8"?>
<ds:datastoreItem xmlns:ds="http://schemas.openxmlformats.org/officeDocument/2006/customXml" ds:itemID="{34345E0C-4B6A-44A6-A8F7-75C23C4BDF4A}"/>
</file>

<file path=customXml/itemProps3.xml><?xml version="1.0" encoding="utf-8"?>
<ds:datastoreItem xmlns:ds="http://schemas.openxmlformats.org/officeDocument/2006/customXml" ds:itemID="{40865A68-D303-4B66-8E53-7F680009AF9E}"/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220</TotalTime>
  <Words>390</Words>
  <Application>Microsoft Office PowerPoint</Application>
  <PresentationFormat>Экран (4:3)</PresentationFormat>
  <Paragraphs>24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Тема1</vt:lpstr>
      <vt:lpstr>Презентация по славянской мифологии на тему:«Перун»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Перун</vt:lpstr>
      <vt:lpstr>Слайд 17</vt:lpstr>
      <vt:lpstr>Конец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славянской мифологии на тему:«Перун»</dc:title>
  <dc:creator>Admin</dc:creator>
  <cp:lastModifiedBy>Admin</cp:lastModifiedBy>
  <cp:revision>24</cp:revision>
  <dcterms:created xsi:type="dcterms:W3CDTF">2010-03-08T03:09:31Z</dcterms:created>
  <dcterms:modified xsi:type="dcterms:W3CDTF">2010-03-22T05:43:24Z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0x0101001C087EE45DA8B643AF8AC430A6B82E98</vt:lpwstr>
  </property>
</Properties>
</file>